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af6aae536f4a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0f158a8d9b402e"/>
  </p:sldMasterIdLst>
  <p:sldIdLst>
    <p:sldId xmlns:r="http://schemas.openxmlformats.org/officeDocument/2006/relationships" id="256" r:id="R51185cca8484456a"/>
    <p:sldId xmlns:r="http://schemas.openxmlformats.org/officeDocument/2006/relationships" id="257" r:id="Rad1c027995664338"/>
    <p:sldId xmlns:r="http://schemas.openxmlformats.org/officeDocument/2006/relationships" id="258" r:id="R527b4f885c784688"/>
    <p:sldId xmlns:r="http://schemas.openxmlformats.org/officeDocument/2006/relationships" id="259" r:id="Ra051952e76ff4dfb"/>
    <p:sldId xmlns:r="http://schemas.openxmlformats.org/officeDocument/2006/relationships" id="260" r:id="R6953992ee169498d"/>
    <p:sldId xmlns:r="http://schemas.openxmlformats.org/officeDocument/2006/relationships" id="261" r:id="Rc85ec8649f08446f"/>
    <p:sldId xmlns:r="http://schemas.openxmlformats.org/officeDocument/2006/relationships" id="262" r:id="Rbf24ec1c916041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f158a8d9b402e" /><Relationship Type="http://schemas.openxmlformats.org/officeDocument/2006/relationships/slide" Target="/ppt/slides/slide1.xml" Id="R51185cca8484456a" /><Relationship Type="http://schemas.openxmlformats.org/officeDocument/2006/relationships/slide" Target="/ppt/slides/slide2.xml" Id="Rad1c027995664338" /><Relationship Type="http://schemas.openxmlformats.org/officeDocument/2006/relationships/slide" Target="/ppt/slides/slide3.xml" Id="R527b4f885c784688" /><Relationship Type="http://schemas.openxmlformats.org/officeDocument/2006/relationships/slide" Target="/ppt/slides/slide4.xml" Id="Ra051952e76ff4dfb" /><Relationship Type="http://schemas.openxmlformats.org/officeDocument/2006/relationships/slide" Target="/ppt/slides/slide5.xml" Id="R6953992ee169498d" /><Relationship Type="http://schemas.openxmlformats.org/officeDocument/2006/relationships/slide" Target="/ppt/slides/slide6.xml" Id="Rc85ec8649f08446f" /><Relationship Type="http://schemas.openxmlformats.org/officeDocument/2006/relationships/slide" Target="/ppt/slides/slide7.xml" Id="Rbf24ec1c916041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a630044aa4c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dfa29c22b41ce" /><Relationship Type="http://schemas.openxmlformats.org/officeDocument/2006/relationships/theme" Target="/ppt/slideMasters/theme/theme1.xml" Id="R38f31c03308945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4dfa29c22b41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3a76265c64c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00638d45045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492d4b05647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78912e24746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7d1a338d840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5f7799cea4a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b6912299f4b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PARETO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4 936 293 000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1 497 596 000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1 433 472 000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3 375 266 000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8 021 823 000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92,1 %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962 964 591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