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c91e94a83944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c26619bd5a40b6"/>
  </p:sldMasterIdLst>
  <p:sldIdLst>
    <p:sldId xmlns:r="http://schemas.openxmlformats.org/officeDocument/2006/relationships" id="256" r:id="Re14a744197a94fde"/>
    <p:sldId xmlns:r="http://schemas.openxmlformats.org/officeDocument/2006/relationships" id="257" r:id="Rb1d809e2d5344f9c"/>
    <p:sldId xmlns:r="http://schemas.openxmlformats.org/officeDocument/2006/relationships" id="258" r:id="Re2721075cd0a464b"/>
    <p:sldId xmlns:r="http://schemas.openxmlformats.org/officeDocument/2006/relationships" id="259" r:id="R8fdabf5f16ad4206"/>
    <p:sldId xmlns:r="http://schemas.openxmlformats.org/officeDocument/2006/relationships" id="260" r:id="Rb0dba0d03fd646c0"/>
    <p:sldId xmlns:r="http://schemas.openxmlformats.org/officeDocument/2006/relationships" id="261" r:id="R33b1a330671449ab"/>
    <p:sldId xmlns:r="http://schemas.openxmlformats.org/officeDocument/2006/relationships" id="262" r:id="R2be3c81281684b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26619bd5a40b6" /><Relationship Type="http://schemas.openxmlformats.org/officeDocument/2006/relationships/slide" Target="/ppt/slides/slide1.xml" Id="Re14a744197a94fde" /><Relationship Type="http://schemas.openxmlformats.org/officeDocument/2006/relationships/slide" Target="/ppt/slides/slide2.xml" Id="Rb1d809e2d5344f9c" /><Relationship Type="http://schemas.openxmlformats.org/officeDocument/2006/relationships/slide" Target="/ppt/slides/slide3.xml" Id="Re2721075cd0a464b" /><Relationship Type="http://schemas.openxmlformats.org/officeDocument/2006/relationships/slide" Target="/ppt/slides/slide4.xml" Id="R8fdabf5f16ad4206" /><Relationship Type="http://schemas.openxmlformats.org/officeDocument/2006/relationships/slide" Target="/ppt/slides/slide5.xml" Id="Rb0dba0d03fd646c0" /><Relationship Type="http://schemas.openxmlformats.org/officeDocument/2006/relationships/slide" Target="/ppt/slides/slide6.xml" Id="R33b1a330671449ab" /><Relationship Type="http://schemas.openxmlformats.org/officeDocument/2006/relationships/slide" Target="/ppt/slides/slide7.xml" Id="R2be3c81281684b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5a43b029949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94bfd21b940b2" /><Relationship Type="http://schemas.openxmlformats.org/officeDocument/2006/relationships/theme" Target="/ppt/slideMasters/theme/theme1.xml" Id="R7652f2c4bc3e43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894bfd21b9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ab3227a914f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805fc605749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7a82bd6b74f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7108b282045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764655abf47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2a530ab7042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869006c4a4a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PROCO PROFESSIONAL CONSULTANTS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PROCO PROFESSIONAL CONSULTANTS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−197 192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13 029 005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14 699 874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JENS PETTER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DYRØY MARIE RØKENES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CARINE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RØKENES-ØYAN TINA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H0501, Consul Sigval Bergesens vei 212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55 08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963 007 574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