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daee7cbc049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2f5039f63e4387"/>
  </p:sldMasterIdLst>
  <p:sldIdLst>
    <p:sldId xmlns:r="http://schemas.openxmlformats.org/officeDocument/2006/relationships" id="256" r:id="Rcc3cb76a271f45fa"/>
    <p:sldId xmlns:r="http://schemas.openxmlformats.org/officeDocument/2006/relationships" id="257" r:id="R5554904062744cb9"/>
    <p:sldId xmlns:r="http://schemas.openxmlformats.org/officeDocument/2006/relationships" id="258" r:id="R6ee2cbb45b7b45b4"/>
    <p:sldId xmlns:r="http://schemas.openxmlformats.org/officeDocument/2006/relationships" id="259" r:id="R3068806ee4ae4d32"/>
    <p:sldId xmlns:r="http://schemas.openxmlformats.org/officeDocument/2006/relationships" id="260" r:id="R7a77e7b8283849c8"/>
    <p:sldId xmlns:r="http://schemas.openxmlformats.org/officeDocument/2006/relationships" id="261" r:id="R44a927899c9541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f5039f63e4387" /><Relationship Type="http://schemas.openxmlformats.org/officeDocument/2006/relationships/slide" Target="/ppt/slides/slide1.xml" Id="Rcc3cb76a271f45fa" /><Relationship Type="http://schemas.openxmlformats.org/officeDocument/2006/relationships/slide" Target="/ppt/slides/slide2.xml" Id="R5554904062744cb9" /><Relationship Type="http://schemas.openxmlformats.org/officeDocument/2006/relationships/slide" Target="/ppt/slides/slide3.xml" Id="R6ee2cbb45b7b45b4" /><Relationship Type="http://schemas.openxmlformats.org/officeDocument/2006/relationships/slide" Target="/ppt/slides/slide4.xml" Id="R3068806ee4ae4d32" /><Relationship Type="http://schemas.openxmlformats.org/officeDocument/2006/relationships/slide" Target="/ppt/slides/slide5.xml" Id="R7a77e7b8283849c8" /><Relationship Type="http://schemas.openxmlformats.org/officeDocument/2006/relationships/slide" Target="/ppt/slides/slide6.xml" Id="R44a927899c9541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350b5c30d4c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ea451c6c84604" /><Relationship Type="http://schemas.openxmlformats.org/officeDocument/2006/relationships/theme" Target="/ppt/slideMasters/theme/theme1.xml" Id="Rfde5e18c402840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bea451c6c846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fe3311ef743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81c290cb641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921ccd3fb4a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fc034478a43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a4a0dc6394c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add57471840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LOPPA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9550 Øksfjord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963 063 237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