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089372e1a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168656999c4152"/>
  </p:sldMasterIdLst>
  <p:sldIdLst>
    <p:sldId xmlns:r="http://schemas.openxmlformats.org/officeDocument/2006/relationships" id="256" r:id="Re14d7be69c734f88"/>
    <p:sldId xmlns:r="http://schemas.openxmlformats.org/officeDocument/2006/relationships" id="257" r:id="R42118f6a81d54a89"/>
    <p:sldId xmlns:r="http://schemas.openxmlformats.org/officeDocument/2006/relationships" id="258" r:id="Rd57dd10ec3cf4786"/>
    <p:sldId xmlns:r="http://schemas.openxmlformats.org/officeDocument/2006/relationships" id="259" r:id="Rc64604832c474950"/>
    <p:sldId xmlns:r="http://schemas.openxmlformats.org/officeDocument/2006/relationships" id="260" r:id="Re264bf649aee4d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68656999c4152" /><Relationship Type="http://schemas.openxmlformats.org/officeDocument/2006/relationships/slide" Target="/ppt/slides/slide1.xml" Id="Re14d7be69c734f88" /><Relationship Type="http://schemas.openxmlformats.org/officeDocument/2006/relationships/slide" Target="/ppt/slides/slide2.xml" Id="R42118f6a81d54a89" /><Relationship Type="http://schemas.openxmlformats.org/officeDocument/2006/relationships/slide" Target="/ppt/slides/slide3.xml" Id="Rd57dd10ec3cf4786" /><Relationship Type="http://schemas.openxmlformats.org/officeDocument/2006/relationships/slide" Target="/ppt/slides/slide4.xml" Id="Rc64604832c474950" /><Relationship Type="http://schemas.openxmlformats.org/officeDocument/2006/relationships/slide" Target="/ppt/slides/slide5.xml" Id="Re264bf649aee4d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cc20bbe71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2f68d22e477a" /><Relationship Type="http://schemas.openxmlformats.org/officeDocument/2006/relationships/theme" Target="/ppt/slideMasters/theme/theme1.xml" Id="Rec7d46498d63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e2f68d22e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5d140fefd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0164c7d8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58a2e665c4f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73db14e974a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b053053a6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LOPPA KOMMUNE ble etablert [år] og holder til i Øksfjord.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