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fc4386066644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e13c5df68943e3"/>
  </p:sldMasterIdLst>
  <p:sldIdLst>
    <p:sldId xmlns:r="http://schemas.openxmlformats.org/officeDocument/2006/relationships" id="256" r:id="R9879e9d34e534c03"/>
    <p:sldId xmlns:r="http://schemas.openxmlformats.org/officeDocument/2006/relationships" id="257" r:id="Rc84ae29a0da14858"/>
    <p:sldId xmlns:r="http://schemas.openxmlformats.org/officeDocument/2006/relationships" id="258" r:id="R7e1841c488a1447e"/>
    <p:sldId xmlns:r="http://schemas.openxmlformats.org/officeDocument/2006/relationships" id="259" r:id="R56ee4f0631c14d6b"/>
    <p:sldId xmlns:r="http://schemas.openxmlformats.org/officeDocument/2006/relationships" id="260" r:id="R7aa75c37d5f54eb6"/>
    <p:sldId xmlns:r="http://schemas.openxmlformats.org/officeDocument/2006/relationships" id="261" r:id="R3ac71095bca44f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e13c5df68943e3" /><Relationship Type="http://schemas.openxmlformats.org/officeDocument/2006/relationships/slide" Target="/ppt/slides/slide1.xml" Id="R9879e9d34e534c03" /><Relationship Type="http://schemas.openxmlformats.org/officeDocument/2006/relationships/slide" Target="/ppt/slides/slide2.xml" Id="Rc84ae29a0da14858" /><Relationship Type="http://schemas.openxmlformats.org/officeDocument/2006/relationships/slide" Target="/ppt/slides/slide3.xml" Id="R7e1841c488a1447e" /><Relationship Type="http://schemas.openxmlformats.org/officeDocument/2006/relationships/slide" Target="/ppt/slides/slide4.xml" Id="R56ee4f0631c14d6b" /><Relationship Type="http://schemas.openxmlformats.org/officeDocument/2006/relationships/slide" Target="/ppt/slides/slide5.xml" Id="R7aa75c37d5f54eb6" /><Relationship Type="http://schemas.openxmlformats.org/officeDocument/2006/relationships/slide" Target="/ppt/slides/slide6.xml" Id="R3ac71095bca44f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ea5da0ba2442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168f802044097" /><Relationship Type="http://schemas.openxmlformats.org/officeDocument/2006/relationships/theme" Target="/ppt/slideMasters/theme/theme1.xml" Id="Rf3ad73e86be84f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a168f8020440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842977c1042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9b0d8a4e24c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94a38bc6e43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525bada364b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afe6a23f945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8bd16c61c4c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J K INVEST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Nansensgate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8480 Andenes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johnnyjobsen@gmail.com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963 185 049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