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2121223f024d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e69c00ed1b457e"/>
  </p:sldMasterIdLst>
  <p:sldIdLst>
    <p:sldId xmlns:r="http://schemas.openxmlformats.org/officeDocument/2006/relationships" id="256" r:id="Rc862d777a1d54210"/>
    <p:sldId xmlns:r="http://schemas.openxmlformats.org/officeDocument/2006/relationships" id="257" r:id="Rc6cd479d25784a08"/>
    <p:sldId xmlns:r="http://schemas.openxmlformats.org/officeDocument/2006/relationships" id="258" r:id="Ra73f66a26b04494c"/>
    <p:sldId xmlns:r="http://schemas.openxmlformats.org/officeDocument/2006/relationships" id="259" r:id="Re7e97029dd084d91"/>
    <p:sldId xmlns:r="http://schemas.openxmlformats.org/officeDocument/2006/relationships" id="260" r:id="Rd2ba00cb06fd4ea3"/>
    <p:sldId xmlns:r="http://schemas.openxmlformats.org/officeDocument/2006/relationships" id="261" r:id="R19df6126d8454b2b"/>
    <p:sldId xmlns:r="http://schemas.openxmlformats.org/officeDocument/2006/relationships" id="262" r:id="R1ebee3f61cd942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e69c00ed1b457e" /><Relationship Type="http://schemas.openxmlformats.org/officeDocument/2006/relationships/slide" Target="/ppt/slides/slide1.xml" Id="Rc862d777a1d54210" /><Relationship Type="http://schemas.openxmlformats.org/officeDocument/2006/relationships/slide" Target="/ppt/slides/slide2.xml" Id="Rc6cd479d25784a08" /><Relationship Type="http://schemas.openxmlformats.org/officeDocument/2006/relationships/slide" Target="/ppt/slides/slide3.xml" Id="Ra73f66a26b04494c" /><Relationship Type="http://schemas.openxmlformats.org/officeDocument/2006/relationships/slide" Target="/ppt/slides/slide4.xml" Id="Re7e97029dd084d91" /><Relationship Type="http://schemas.openxmlformats.org/officeDocument/2006/relationships/slide" Target="/ppt/slides/slide5.xml" Id="Rd2ba00cb06fd4ea3" /><Relationship Type="http://schemas.openxmlformats.org/officeDocument/2006/relationships/slide" Target="/ppt/slides/slide6.xml" Id="R19df6126d8454b2b" /><Relationship Type="http://schemas.openxmlformats.org/officeDocument/2006/relationships/slide" Target="/ppt/slides/slide7.xml" Id="R1ebee3f61cd942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f7f76cbf3040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ca83d7eba49fa" /><Relationship Type="http://schemas.openxmlformats.org/officeDocument/2006/relationships/theme" Target="/ppt/slideMasters/theme/theme1.xml" Id="R451a214cf46b41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dca83d7eba49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63174406b47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f4038dfae49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430d1fcba49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142b26b7f4a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6a2af84c049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d0236e45240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0e6a6077842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J K INVEST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 K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J K INVEST NORGE AS ble etablert [år] og holder til i Andenes.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 K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 K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 K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5 666 861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6 066 861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 K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JOBSEN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JSJ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 K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Nansensgate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8480 Andenes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johnnyjobsen@gmail.com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963 185 049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 K INVEST NORGE AS</a:t>
            </a:r>
          </a:p>
        </p:txBody>
      </p:sp>
    </p:spTree>
  </p:cSld>
  <p:clrMapOvr>
    <a:masterClrMapping xmlns:a="http://schemas.openxmlformats.org/drawingml/2006/main"/>
  </p:clrMapOvr>
</p:sld>
</file>