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e6a6a6885a45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d03738f2dd4391"/>
  </p:sldMasterIdLst>
  <p:sldIdLst>
    <p:sldId xmlns:r="http://schemas.openxmlformats.org/officeDocument/2006/relationships" id="256" r:id="R1349f32a5ef84aed"/>
    <p:sldId xmlns:r="http://schemas.openxmlformats.org/officeDocument/2006/relationships" id="257" r:id="R40595a4dc3784fd6"/>
    <p:sldId xmlns:r="http://schemas.openxmlformats.org/officeDocument/2006/relationships" id="258" r:id="R26009191368c4e15"/>
    <p:sldId xmlns:r="http://schemas.openxmlformats.org/officeDocument/2006/relationships" id="259" r:id="R9cfd21edf30e4dcf"/>
    <p:sldId xmlns:r="http://schemas.openxmlformats.org/officeDocument/2006/relationships" id="260" r:id="R6928edc256c24e09"/>
    <p:sldId xmlns:r="http://schemas.openxmlformats.org/officeDocument/2006/relationships" id="261" r:id="R4b28d523c56f4675"/>
    <p:sldId xmlns:r="http://schemas.openxmlformats.org/officeDocument/2006/relationships" id="262" r:id="Rc297b7d8929145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d03738f2dd4391" /><Relationship Type="http://schemas.openxmlformats.org/officeDocument/2006/relationships/slide" Target="/ppt/slides/slide1.xml" Id="R1349f32a5ef84aed" /><Relationship Type="http://schemas.openxmlformats.org/officeDocument/2006/relationships/slide" Target="/ppt/slides/slide2.xml" Id="R40595a4dc3784fd6" /><Relationship Type="http://schemas.openxmlformats.org/officeDocument/2006/relationships/slide" Target="/ppt/slides/slide3.xml" Id="R26009191368c4e15" /><Relationship Type="http://schemas.openxmlformats.org/officeDocument/2006/relationships/slide" Target="/ppt/slides/slide4.xml" Id="R9cfd21edf30e4dcf" /><Relationship Type="http://schemas.openxmlformats.org/officeDocument/2006/relationships/slide" Target="/ppt/slides/slide5.xml" Id="R6928edc256c24e09" /><Relationship Type="http://schemas.openxmlformats.org/officeDocument/2006/relationships/slide" Target="/ppt/slides/slide6.xml" Id="R4b28d523c56f4675" /><Relationship Type="http://schemas.openxmlformats.org/officeDocument/2006/relationships/slide" Target="/ppt/slides/slide7.xml" Id="Rc297b7d8929145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374d401a9241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3849a7f524fdb" /><Relationship Type="http://schemas.openxmlformats.org/officeDocument/2006/relationships/theme" Target="/ppt/slideMasters/theme/theme1.xml" Id="R4dd7343c138645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73849a7f524f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99da416fa41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e30d57c764f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eeb27a62b4f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7bfdbdd0844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7ab64827747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67f92418048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fe64fd78c45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ARVE NYHUS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NYHUS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114 581 937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1 416 864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15 952 358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83 939 037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94 324 354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NYHUUS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Korterudlia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2835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raufoss.syd@rema.no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963 419 422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