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d9482f4d1d9414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fb71768690f4fc8"/>
  </p:sldMasterIdLst>
  <p:sldIdLst>
    <p:sldId xmlns:r="http://schemas.openxmlformats.org/officeDocument/2006/relationships" id="256" r:id="Ra5435573cb9e4d98"/>
    <p:sldId xmlns:r="http://schemas.openxmlformats.org/officeDocument/2006/relationships" id="257" r:id="R7103360a7d4d4713"/>
    <p:sldId xmlns:r="http://schemas.openxmlformats.org/officeDocument/2006/relationships" id="258" r:id="R37d8056841824b3b"/>
    <p:sldId xmlns:r="http://schemas.openxmlformats.org/officeDocument/2006/relationships" id="259" r:id="Ra39615f3e24b4e80"/>
    <p:sldId xmlns:r="http://schemas.openxmlformats.org/officeDocument/2006/relationships" id="260" r:id="Rf81cc041e05142e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fb71768690f4fc8" /><Relationship Type="http://schemas.openxmlformats.org/officeDocument/2006/relationships/slide" Target="/ppt/slides/slide1.xml" Id="Ra5435573cb9e4d98" /><Relationship Type="http://schemas.openxmlformats.org/officeDocument/2006/relationships/slide" Target="/ppt/slides/slide2.xml" Id="R7103360a7d4d4713" /><Relationship Type="http://schemas.openxmlformats.org/officeDocument/2006/relationships/slide" Target="/ppt/slides/slide3.xml" Id="R37d8056841824b3b" /><Relationship Type="http://schemas.openxmlformats.org/officeDocument/2006/relationships/slide" Target="/ppt/slides/slide4.xml" Id="Ra39615f3e24b4e80" /><Relationship Type="http://schemas.openxmlformats.org/officeDocument/2006/relationships/slide" Target="/ppt/slides/slide5.xml" Id="Rf81cc041e05142e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ef5036d9ae74f4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0a87aa78074e7b" /><Relationship Type="http://schemas.openxmlformats.org/officeDocument/2006/relationships/theme" Target="/ppt/slideMasters/theme/theme1.xml" Id="R1d2bfcaf7c344fd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80a87aa78074e7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23a934ab4d4d0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c51d36e28f45e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9a79d13a2d4fe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7a5c5ad2f442b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ba8e1df67c4ae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HOMELIEN AUTO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HOMELIEN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HOMELIEN AUTO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HOMELIEN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HOMELIEN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HOMELIEN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964 080 607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HOMELIEN AUTO AS</a:t>
            </a:r>
          </a:p>
        </p:txBody>
      </p:sp>
    </p:spTree>
  </p:cSld>
  <p:clrMapOvr>
    <a:masterClrMapping xmlns:a="http://schemas.openxmlformats.org/drawingml/2006/main"/>
  </p:clrMapOvr>
</p:sld>
</file>