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dee16d6d9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3bd4ba7104635"/>
  </p:sldMasterIdLst>
  <p:sldIdLst>
    <p:sldId xmlns:r="http://schemas.openxmlformats.org/officeDocument/2006/relationships" id="256" r:id="R5508dbc721264293"/>
    <p:sldId xmlns:r="http://schemas.openxmlformats.org/officeDocument/2006/relationships" id="257" r:id="Rfa65999c4a1b4083"/>
    <p:sldId xmlns:r="http://schemas.openxmlformats.org/officeDocument/2006/relationships" id="258" r:id="R59f27318a00844b8"/>
    <p:sldId xmlns:r="http://schemas.openxmlformats.org/officeDocument/2006/relationships" id="259" r:id="R4c17a703f8bd40e4"/>
    <p:sldId xmlns:r="http://schemas.openxmlformats.org/officeDocument/2006/relationships" id="260" r:id="Rb8a955af24e24f92"/>
    <p:sldId xmlns:r="http://schemas.openxmlformats.org/officeDocument/2006/relationships" id="261" r:id="R539f0329089440f1"/>
    <p:sldId xmlns:r="http://schemas.openxmlformats.org/officeDocument/2006/relationships" id="262" r:id="R12498037f81b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3bd4ba7104635" /><Relationship Type="http://schemas.openxmlformats.org/officeDocument/2006/relationships/slide" Target="/ppt/slides/slide1.xml" Id="R5508dbc721264293" /><Relationship Type="http://schemas.openxmlformats.org/officeDocument/2006/relationships/slide" Target="/ppt/slides/slide2.xml" Id="Rfa65999c4a1b4083" /><Relationship Type="http://schemas.openxmlformats.org/officeDocument/2006/relationships/slide" Target="/ppt/slides/slide3.xml" Id="R59f27318a00844b8" /><Relationship Type="http://schemas.openxmlformats.org/officeDocument/2006/relationships/slide" Target="/ppt/slides/slide4.xml" Id="R4c17a703f8bd40e4" /><Relationship Type="http://schemas.openxmlformats.org/officeDocument/2006/relationships/slide" Target="/ppt/slides/slide5.xml" Id="Rb8a955af24e24f92" /><Relationship Type="http://schemas.openxmlformats.org/officeDocument/2006/relationships/slide" Target="/ppt/slides/slide6.xml" Id="R539f0329089440f1" /><Relationship Type="http://schemas.openxmlformats.org/officeDocument/2006/relationships/slide" Target="/ppt/slides/slide7.xml" Id="R12498037f81b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deecbfe2f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2ce2557c44951" /><Relationship Type="http://schemas.openxmlformats.org/officeDocument/2006/relationships/theme" Target="/ppt/slideMasters/theme/theme1.xml" Id="Re939e89f45a8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2ce2557c4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32dadb9c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6971f53b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c7e7157e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d2cf7250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99e1ec60e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c365cf7c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5512b880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77A/B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964 118 191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