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1594fbb89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113c50aa44e5a"/>
  </p:sldMasterIdLst>
  <p:sldIdLst>
    <p:sldId xmlns:r="http://schemas.openxmlformats.org/officeDocument/2006/relationships" id="256" r:id="R7557cf4ffb1442b9"/>
    <p:sldId xmlns:r="http://schemas.openxmlformats.org/officeDocument/2006/relationships" id="257" r:id="R50616c5be6814ca8"/>
    <p:sldId xmlns:r="http://schemas.openxmlformats.org/officeDocument/2006/relationships" id="258" r:id="R1f18f86d61a24fdc"/>
    <p:sldId xmlns:r="http://schemas.openxmlformats.org/officeDocument/2006/relationships" id="259" r:id="R4a16e696951f4805"/>
    <p:sldId xmlns:r="http://schemas.openxmlformats.org/officeDocument/2006/relationships" id="260" r:id="Raedeaa1854e94390"/>
    <p:sldId xmlns:r="http://schemas.openxmlformats.org/officeDocument/2006/relationships" id="261" r:id="Ra16bca07d608407e"/>
    <p:sldId xmlns:r="http://schemas.openxmlformats.org/officeDocument/2006/relationships" id="262" r:id="R8f907673f928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113c50aa44e5a" /><Relationship Type="http://schemas.openxmlformats.org/officeDocument/2006/relationships/slide" Target="/ppt/slides/slide1.xml" Id="R7557cf4ffb1442b9" /><Relationship Type="http://schemas.openxmlformats.org/officeDocument/2006/relationships/slide" Target="/ppt/slides/slide2.xml" Id="R50616c5be6814ca8" /><Relationship Type="http://schemas.openxmlformats.org/officeDocument/2006/relationships/slide" Target="/ppt/slides/slide3.xml" Id="R1f18f86d61a24fdc" /><Relationship Type="http://schemas.openxmlformats.org/officeDocument/2006/relationships/slide" Target="/ppt/slides/slide4.xml" Id="R4a16e696951f4805" /><Relationship Type="http://schemas.openxmlformats.org/officeDocument/2006/relationships/slide" Target="/ppt/slides/slide5.xml" Id="Raedeaa1854e94390" /><Relationship Type="http://schemas.openxmlformats.org/officeDocument/2006/relationships/slide" Target="/ppt/slides/slide6.xml" Id="Ra16bca07d608407e" /><Relationship Type="http://schemas.openxmlformats.org/officeDocument/2006/relationships/slide" Target="/ppt/slides/slide7.xml" Id="R8f907673f928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adffde27b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ab689fc3c4600" /><Relationship Type="http://schemas.openxmlformats.org/officeDocument/2006/relationships/theme" Target="/ppt/slideMasters/theme/theme1.xml" Id="R99d41ea1689d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ab689fc3c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3780bec2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a77367e29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a48604f0c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86f2196e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d9930ef41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5b3c277c4b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16a95ffc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