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4e7343416c645f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2581e31be014768"/>
  </p:sldMasterIdLst>
  <p:sldIdLst>
    <p:sldId xmlns:r="http://schemas.openxmlformats.org/officeDocument/2006/relationships" id="256" r:id="R4b109c3c452946a4"/>
    <p:sldId xmlns:r="http://schemas.openxmlformats.org/officeDocument/2006/relationships" id="257" r:id="R6ffea575eb594563"/>
    <p:sldId xmlns:r="http://schemas.openxmlformats.org/officeDocument/2006/relationships" id="258" r:id="R7dcbd5514b6948f9"/>
    <p:sldId xmlns:r="http://schemas.openxmlformats.org/officeDocument/2006/relationships" id="259" r:id="R3c00f5c9eff5447f"/>
    <p:sldId xmlns:r="http://schemas.openxmlformats.org/officeDocument/2006/relationships" id="260" r:id="R99163de64e00445f"/>
    <p:sldId xmlns:r="http://schemas.openxmlformats.org/officeDocument/2006/relationships" id="261" r:id="Re8dc3f1ab6c5490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581e31be014768" /><Relationship Type="http://schemas.openxmlformats.org/officeDocument/2006/relationships/slide" Target="/ppt/slides/slide1.xml" Id="R4b109c3c452946a4" /><Relationship Type="http://schemas.openxmlformats.org/officeDocument/2006/relationships/slide" Target="/ppt/slides/slide2.xml" Id="R6ffea575eb594563" /><Relationship Type="http://schemas.openxmlformats.org/officeDocument/2006/relationships/slide" Target="/ppt/slides/slide3.xml" Id="R7dcbd5514b6948f9" /><Relationship Type="http://schemas.openxmlformats.org/officeDocument/2006/relationships/slide" Target="/ppt/slides/slide4.xml" Id="R3c00f5c9eff5447f" /><Relationship Type="http://schemas.openxmlformats.org/officeDocument/2006/relationships/slide" Target="/ppt/slides/slide5.xml" Id="R99163de64e00445f" /><Relationship Type="http://schemas.openxmlformats.org/officeDocument/2006/relationships/slide" Target="/ppt/slides/slide6.xml" Id="Re8dc3f1ab6c5490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5b045e4a9543f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e1b7485e2e46ab" /><Relationship Type="http://schemas.openxmlformats.org/officeDocument/2006/relationships/theme" Target="/ppt/slideMasters/theme/theme1.xml" Id="R934c6ea3355440b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fe1b7485e2e46a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9e5383336e499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f4c7611ad74a8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267f3f2818455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0baddbd0e0468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4a0439c627457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43860b1df545d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STAVERN FOLKEHØYSKOLE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STAVERN FOLKEHØYSKOLE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STAVERN FOLKEHØYSKOLE ble etablert [år] og holder til i Stavern.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STAVERN FOLKEHØYSKOLE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STAVERN FOLKEHØYSKOLE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STAVERN FOLKEHØYSKOLE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33 871 917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969 336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108 264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17 852 467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51 297 415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STAVERN FOLKEHØYSKOLE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Helgeroveien 102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3294 Stavern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15 68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post@stavernfhs.no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www.stavernfhs.no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964 859 787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STAVERN FOLKEHØYSKOLE</a:t>
            </a:r>
          </a:p>
        </p:txBody>
      </p:sp>
    </p:spTree>
  </p:cSld>
  <p:clrMapOvr>
    <a:masterClrMapping xmlns:a="http://schemas.openxmlformats.org/drawingml/2006/main"/>
  </p:clrMapOvr>
</p:sld>
</file>