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9711034a0348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25929c510a4d50"/>
  </p:sldMasterIdLst>
  <p:sldIdLst>
    <p:sldId xmlns:r="http://schemas.openxmlformats.org/officeDocument/2006/relationships" id="256" r:id="Rebe277f84f6c4b35"/>
    <p:sldId xmlns:r="http://schemas.openxmlformats.org/officeDocument/2006/relationships" id="257" r:id="R4d5486d58a7949ad"/>
    <p:sldId xmlns:r="http://schemas.openxmlformats.org/officeDocument/2006/relationships" id="258" r:id="R5bb9bff977b84351"/>
    <p:sldId xmlns:r="http://schemas.openxmlformats.org/officeDocument/2006/relationships" id="259" r:id="R2218af8064054ca8"/>
    <p:sldId xmlns:r="http://schemas.openxmlformats.org/officeDocument/2006/relationships" id="260" r:id="Re8e0c9eb91e043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25929c510a4d50" /><Relationship Type="http://schemas.openxmlformats.org/officeDocument/2006/relationships/slide" Target="/ppt/slides/slide1.xml" Id="Rebe277f84f6c4b35" /><Relationship Type="http://schemas.openxmlformats.org/officeDocument/2006/relationships/slide" Target="/ppt/slides/slide2.xml" Id="R4d5486d58a7949ad" /><Relationship Type="http://schemas.openxmlformats.org/officeDocument/2006/relationships/slide" Target="/ppt/slides/slide3.xml" Id="R5bb9bff977b84351" /><Relationship Type="http://schemas.openxmlformats.org/officeDocument/2006/relationships/slide" Target="/ppt/slides/slide4.xml" Id="R2218af8064054ca8" /><Relationship Type="http://schemas.openxmlformats.org/officeDocument/2006/relationships/slide" Target="/ppt/slides/slide5.xml" Id="Re8e0c9eb91e043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dfd73bf2b4a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fa72705ae4254" /><Relationship Type="http://schemas.openxmlformats.org/officeDocument/2006/relationships/theme" Target="/ppt/slideMasters/theme/theme1.xml" Id="Rd3fbdbff2f6e4c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1fa72705ae42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8315c523041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7a4e0b2f849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b1e72f9f0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dc196beb24d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c30330f71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SØR-ODAL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SØR-ODAL KOMMUNE ble etablert [år] og holder til i Skarnes.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Øgardsvegen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2100 Skarnes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postmottak@sor-odal.kommune.no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www.sor-odal.kommune.no/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964 947 716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SØR-ODAL KOMMUNE</a:t>
            </a:r>
          </a:p>
        </p:txBody>
      </p:sp>
    </p:spTree>
  </p:cSld>
  <p:clrMapOvr>
    <a:masterClrMapping xmlns:a="http://schemas.openxmlformats.org/drawingml/2006/main"/>
  </p:clrMapOvr>
</p:sld>
</file>