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33e5d409c5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f7f10e5d24460"/>
  </p:sldMasterIdLst>
  <p:sldIdLst>
    <p:sldId xmlns:r="http://schemas.openxmlformats.org/officeDocument/2006/relationships" id="256" r:id="R7eafce2528a6447e"/>
    <p:sldId xmlns:r="http://schemas.openxmlformats.org/officeDocument/2006/relationships" id="257" r:id="Rba33e36238174b0a"/>
    <p:sldId xmlns:r="http://schemas.openxmlformats.org/officeDocument/2006/relationships" id="258" r:id="Rda702eb7e7ca44a0"/>
    <p:sldId xmlns:r="http://schemas.openxmlformats.org/officeDocument/2006/relationships" id="259" r:id="R6f6b14cc42ad421d"/>
    <p:sldId xmlns:r="http://schemas.openxmlformats.org/officeDocument/2006/relationships" id="260" r:id="R420ffb28f5be4e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f7f10e5d24460" /><Relationship Type="http://schemas.openxmlformats.org/officeDocument/2006/relationships/slide" Target="/ppt/slides/slide1.xml" Id="R7eafce2528a6447e" /><Relationship Type="http://schemas.openxmlformats.org/officeDocument/2006/relationships/slide" Target="/ppt/slides/slide2.xml" Id="Rba33e36238174b0a" /><Relationship Type="http://schemas.openxmlformats.org/officeDocument/2006/relationships/slide" Target="/ppt/slides/slide3.xml" Id="Rda702eb7e7ca44a0" /><Relationship Type="http://schemas.openxmlformats.org/officeDocument/2006/relationships/slide" Target="/ppt/slides/slide4.xml" Id="R6f6b14cc42ad421d" /><Relationship Type="http://schemas.openxmlformats.org/officeDocument/2006/relationships/slide" Target="/ppt/slides/slide5.xml" Id="R420ffb28f5be4e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96681caa844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eaa4a0da14233" /><Relationship Type="http://schemas.openxmlformats.org/officeDocument/2006/relationships/theme" Target="/ppt/slideMasters/theme/theme1.xml" Id="Rd075c3b020cf4f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feaa4a0da142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27dfa8fe64d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9d4ccd676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aab36984d4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ce42a36134a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8d89314c246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EIDSKOG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EIDSKOG KOMMUNE ble etablert [år] og holder til i Skotterud.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2230 Skotterud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83 36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postmottak@eidskog.kommune.no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www.eidskog.kommune.no/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EIDSKOG KOMMUNE</a:t>
            </a:r>
          </a:p>
        </p:txBody>
      </p:sp>
    </p:spTree>
  </p:cSld>
  <p:clrMapOvr>
    <a:masterClrMapping xmlns:a="http://schemas.openxmlformats.org/drawingml/2006/main"/>
  </p:clrMapOvr>
</p:sld>
</file>