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d1c3d0ba3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51292433c4169"/>
  </p:sldMasterIdLst>
  <p:sldIdLst>
    <p:sldId xmlns:r="http://schemas.openxmlformats.org/officeDocument/2006/relationships" id="256" r:id="R85855d0e464a449f"/>
    <p:sldId xmlns:r="http://schemas.openxmlformats.org/officeDocument/2006/relationships" id="257" r:id="Ra45ddb06a2b94128"/>
    <p:sldId xmlns:r="http://schemas.openxmlformats.org/officeDocument/2006/relationships" id="258" r:id="R448be10405234f58"/>
    <p:sldId xmlns:r="http://schemas.openxmlformats.org/officeDocument/2006/relationships" id="259" r:id="R6986bed4e5be42e1"/>
    <p:sldId xmlns:r="http://schemas.openxmlformats.org/officeDocument/2006/relationships" id="260" r:id="Rbf0ba49f1286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51292433c4169" /><Relationship Type="http://schemas.openxmlformats.org/officeDocument/2006/relationships/slide" Target="/ppt/slides/slide1.xml" Id="R85855d0e464a449f" /><Relationship Type="http://schemas.openxmlformats.org/officeDocument/2006/relationships/slide" Target="/ppt/slides/slide2.xml" Id="Ra45ddb06a2b94128" /><Relationship Type="http://schemas.openxmlformats.org/officeDocument/2006/relationships/slide" Target="/ppt/slides/slide3.xml" Id="R448be10405234f58" /><Relationship Type="http://schemas.openxmlformats.org/officeDocument/2006/relationships/slide" Target="/ppt/slides/slide4.xml" Id="R6986bed4e5be42e1" /><Relationship Type="http://schemas.openxmlformats.org/officeDocument/2006/relationships/slide" Target="/ppt/slides/slide5.xml" Id="Rbf0ba49f1286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ac154fc3b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ac596dec4c2a" /><Relationship Type="http://schemas.openxmlformats.org/officeDocument/2006/relationships/theme" Target="/ppt/slideMasters/theme/theme1.xml" Id="R8340e3252e61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bac596dec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89cca95d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d4fe57d5a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5ceb6347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cb54f467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cf60d1a4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KOMMUNE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94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post@grue.kommune.no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