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c6ddc9f8a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d39e7b4cd4408"/>
  </p:sldMasterIdLst>
  <p:sldIdLst>
    <p:sldId xmlns:r="http://schemas.openxmlformats.org/officeDocument/2006/relationships" id="256" r:id="Rc9755d7a284c48dd"/>
    <p:sldId xmlns:r="http://schemas.openxmlformats.org/officeDocument/2006/relationships" id="257" r:id="R9c738f33d29b44d3"/>
    <p:sldId xmlns:r="http://schemas.openxmlformats.org/officeDocument/2006/relationships" id="258" r:id="Rd8636b7c5687463f"/>
    <p:sldId xmlns:r="http://schemas.openxmlformats.org/officeDocument/2006/relationships" id="259" r:id="Rbe89affd05204c1d"/>
    <p:sldId xmlns:r="http://schemas.openxmlformats.org/officeDocument/2006/relationships" id="260" r:id="Rcb921944b37b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d39e7b4cd4408" /><Relationship Type="http://schemas.openxmlformats.org/officeDocument/2006/relationships/slide" Target="/ppt/slides/slide1.xml" Id="Rc9755d7a284c48dd" /><Relationship Type="http://schemas.openxmlformats.org/officeDocument/2006/relationships/slide" Target="/ppt/slides/slide2.xml" Id="R9c738f33d29b44d3" /><Relationship Type="http://schemas.openxmlformats.org/officeDocument/2006/relationships/slide" Target="/ppt/slides/slide3.xml" Id="Rd8636b7c5687463f" /><Relationship Type="http://schemas.openxmlformats.org/officeDocument/2006/relationships/slide" Target="/ppt/slides/slide4.xml" Id="Rbe89affd05204c1d" /><Relationship Type="http://schemas.openxmlformats.org/officeDocument/2006/relationships/slide" Target="/ppt/slides/slide5.xml" Id="Rcb921944b37b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4f508b21a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7341576a4835" /><Relationship Type="http://schemas.openxmlformats.org/officeDocument/2006/relationships/theme" Target="/ppt/slideMasters/theme/theme1.xml" Id="Re659a508dbcf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a7341576a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40ebc218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9889b9edb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b720c076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b31ca692a43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d71ce554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ÅSNES KOMMUNE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