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aaba18a76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3e60f7acd4f06"/>
  </p:sldMasterIdLst>
  <p:sldIdLst>
    <p:sldId xmlns:r="http://schemas.openxmlformats.org/officeDocument/2006/relationships" id="256" r:id="R712f496fdb444366"/>
    <p:sldId xmlns:r="http://schemas.openxmlformats.org/officeDocument/2006/relationships" id="257" r:id="R14ee551ff7c34945"/>
    <p:sldId xmlns:r="http://schemas.openxmlformats.org/officeDocument/2006/relationships" id="258" r:id="Rae513131164046dd"/>
    <p:sldId xmlns:r="http://schemas.openxmlformats.org/officeDocument/2006/relationships" id="259" r:id="R85d5084086124e1b"/>
    <p:sldId xmlns:r="http://schemas.openxmlformats.org/officeDocument/2006/relationships" id="260" r:id="R6ddb28b3cba7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3e60f7acd4f06" /><Relationship Type="http://schemas.openxmlformats.org/officeDocument/2006/relationships/slide" Target="/ppt/slides/slide1.xml" Id="R712f496fdb444366" /><Relationship Type="http://schemas.openxmlformats.org/officeDocument/2006/relationships/slide" Target="/ppt/slides/slide2.xml" Id="R14ee551ff7c34945" /><Relationship Type="http://schemas.openxmlformats.org/officeDocument/2006/relationships/slide" Target="/ppt/slides/slide3.xml" Id="Rae513131164046dd" /><Relationship Type="http://schemas.openxmlformats.org/officeDocument/2006/relationships/slide" Target="/ppt/slides/slide4.xml" Id="R85d5084086124e1b" /><Relationship Type="http://schemas.openxmlformats.org/officeDocument/2006/relationships/slide" Target="/ppt/slides/slide5.xml" Id="R6ddb28b3cba7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cb247b79b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a8c6552a4799" /><Relationship Type="http://schemas.openxmlformats.org/officeDocument/2006/relationships/theme" Target="/ppt/slideMasters/theme/theme1.xml" Id="R484cef30a86e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6a8c6552a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9e671238a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12feee6f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fe0d268b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70f3b39ab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fa65c99e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STOR-ELVDAL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STOR-ELVDAL KOMMUNE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postmottak@stor-elvdal.kommune.no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www.stor-elvdal.kommune.no/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