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5316226bc247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22523ae68c4b33"/>
  </p:sldMasterIdLst>
  <p:sldIdLst>
    <p:sldId xmlns:r="http://schemas.openxmlformats.org/officeDocument/2006/relationships" id="256" r:id="R86a9b0a468524e6c"/>
    <p:sldId xmlns:r="http://schemas.openxmlformats.org/officeDocument/2006/relationships" id="257" r:id="R94c9640e2618415f"/>
    <p:sldId xmlns:r="http://schemas.openxmlformats.org/officeDocument/2006/relationships" id="258" r:id="Re1a75f954c3f4c36"/>
    <p:sldId xmlns:r="http://schemas.openxmlformats.org/officeDocument/2006/relationships" id="259" r:id="R132cafb394a242de"/>
    <p:sldId xmlns:r="http://schemas.openxmlformats.org/officeDocument/2006/relationships" id="260" r:id="Rf1e4480a375245c7"/>
    <p:sldId xmlns:r="http://schemas.openxmlformats.org/officeDocument/2006/relationships" id="261" r:id="R8a3f04308b5a46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2523ae68c4b33" /><Relationship Type="http://schemas.openxmlformats.org/officeDocument/2006/relationships/slide" Target="/ppt/slides/slide1.xml" Id="R86a9b0a468524e6c" /><Relationship Type="http://schemas.openxmlformats.org/officeDocument/2006/relationships/slide" Target="/ppt/slides/slide2.xml" Id="R94c9640e2618415f" /><Relationship Type="http://schemas.openxmlformats.org/officeDocument/2006/relationships/slide" Target="/ppt/slides/slide3.xml" Id="Re1a75f954c3f4c36" /><Relationship Type="http://schemas.openxmlformats.org/officeDocument/2006/relationships/slide" Target="/ppt/slides/slide4.xml" Id="R132cafb394a242de" /><Relationship Type="http://schemas.openxmlformats.org/officeDocument/2006/relationships/slide" Target="/ppt/slides/slide5.xml" Id="Rf1e4480a375245c7" /><Relationship Type="http://schemas.openxmlformats.org/officeDocument/2006/relationships/slide" Target="/ppt/slides/slide6.xml" Id="R8a3f04308b5a46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b73b183bc43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99409ab9941e1" /><Relationship Type="http://schemas.openxmlformats.org/officeDocument/2006/relationships/theme" Target="/ppt/slideMasters/theme/theme1.xml" Id="R5d3b3ef8309c4c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799409ab9941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4a80f9c5e42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5c1704d314c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167a4a5664d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63728002041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05ba0cbf849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47f1c496d40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Engerdalsveien 1794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2440 Engerdal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45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postmottak@engerdal.kommune.no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www.engerdal.kommune.no/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964 948 976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