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4b413a783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ee64d100544ef"/>
  </p:sldMasterIdLst>
  <p:sldIdLst>
    <p:sldId xmlns:r="http://schemas.openxmlformats.org/officeDocument/2006/relationships" id="256" r:id="R39ab8213f5c749b3"/>
    <p:sldId xmlns:r="http://schemas.openxmlformats.org/officeDocument/2006/relationships" id="257" r:id="Ra589792611cc4529"/>
    <p:sldId xmlns:r="http://schemas.openxmlformats.org/officeDocument/2006/relationships" id="258" r:id="R88b197ed040b4df4"/>
    <p:sldId xmlns:r="http://schemas.openxmlformats.org/officeDocument/2006/relationships" id="259" r:id="R2867a133513e4d0c"/>
    <p:sldId xmlns:r="http://schemas.openxmlformats.org/officeDocument/2006/relationships" id="260" r:id="Rd25e0691f7544a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ee64d100544ef" /><Relationship Type="http://schemas.openxmlformats.org/officeDocument/2006/relationships/slide" Target="/ppt/slides/slide1.xml" Id="R39ab8213f5c749b3" /><Relationship Type="http://schemas.openxmlformats.org/officeDocument/2006/relationships/slide" Target="/ppt/slides/slide2.xml" Id="Ra589792611cc4529" /><Relationship Type="http://schemas.openxmlformats.org/officeDocument/2006/relationships/slide" Target="/ppt/slides/slide3.xml" Id="R88b197ed040b4df4" /><Relationship Type="http://schemas.openxmlformats.org/officeDocument/2006/relationships/slide" Target="/ppt/slides/slide4.xml" Id="R2867a133513e4d0c" /><Relationship Type="http://schemas.openxmlformats.org/officeDocument/2006/relationships/slide" Target="/ppt/slides/slide5.xml" Id="Rd25e0691f7544a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e364c5ea1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7347f015948ce" /><Relationship Type="http://schemas.openxmlformats.org/officeDocument/2006/relationships/theme" Target="/ppt/slideMasters/theme/theme1.xml" Id="R9b1a6d52a2e7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7347f0159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ce065a47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089e19f2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aeaa8d6e0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62a5c067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032b82870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 KOMMUNE ble etablert [år] og holder til i Engerdal.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Engerdalsveien 1794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2440 Engerdal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postmottak@engerdal.kommune.no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www.engerdal.kommune.no/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