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aeafd6f04e41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d63c531f304976"/>
  </p:sldMasterIdLst>
  <p:sldIdLst>
    <p:sldId xmlns:r="http://schemas.openxmlformats.org/officeDocument/2006/relationships" id="256" r:id="R7aa5262620814da7"/>
    <p:sldId xmlns:r="http://schemas.openxmlformats.org/officeDocument/2006/relationships" id="257" r:id="R0fd37d3c82b54475"/>
    <p:sldId xmlns:r="http://schemas.openxmlformats.org/officeDocument/2006/relationships" id="258" r:id="R0fe8bb5fb39e484f"/>
    <p:sldId xmlns:r="http://schemas.openxmlformats.org/officeDocument/2006/relationships" id="259" r:id="R1afed12950ff4eb3"/>
    <p:sldId xmlns:r="http://schemas.openxmlformats.org/officeDocument/2006/relationships" id="260" r:id="R3762c7801e534a5f"/>
    <p:sldId xmlns:r="http://schemas.openxmlformats.org/officeDocument/2006/relationships" id="261" r:id="R7b885a62dc2d41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63c531f304976" /><Relationship Type="http://schemas.openxmlformats.org/officeDocument/2006/relationships/slide" Target="/ppt/slides/slide1.xml" Id="R7aa5262620814da7" /><Relationship Type="http://schemas.openxmlformats.org/officeDocument/2006/relationships/slide" Target="/ppt/slides/slide2.xml" Id="R0fd37d3c82b54475" /><Relationship Type="http://schemas.openxmlformats.org/officeDocument/2006/relationships/slide" Target="/ppt/slides/slide3.xml" Id="R0fe8bb5fb39e484f" /><Relationship Type="http://schemas.openxmlformats.org/officeDocument/2006/relationships/slide" Target="/ppt/slides/slide4.xml" Id="R1afed12950ff4eb3" /><Relationship Type="http://schemas.openxmlformats.org/officeDocument/2006/relationships/slide" Target="/ppt/slides/slide5.xml" Id="R3762c7801e534a5f" /><Relationship Type="http://schemas.openxmlformats.org/officeDocument/2006/relationships/slide" Target="/ppt/slides/slide6.xml" Id="R7b885a62dc2d41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01274f5cf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1eb45deae42d6" /><Relationship Type="http://schemas.openxmlformats.org/officeDocument/2006/relationships/theme" Target="/ppt/slideMasters/theme/theme1.xml" Id="R389273dc2cbe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51eb45deae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3ca9b3a5e4d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da9b4d1bf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df8c52cad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1a4d2c09a42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9d7132cac40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ff8940185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ENEBAKK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1912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postmottak@enebakk.kommune.no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www.enebakk.kommune.no/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