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5eaa81b1ea47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2274c0ff094186"/>
  </p:sldMasterIdLst>
  <p:sldIdLst>
    <p:sldId xmlns:r="http://schemas.openxmlformats.org/officeDocument/2006/relationships" id="256" r:id="Reb1aae75af27435a"/>
    <p:sldId xmlns:r="http://schemas.openxmlformats.org/officeDocument/2006/relationships" id="257" r:id="R51a2c60e4be34c55"/>
    <p:sldId xmlns:r="http://schemas.openxmlformats.org/officeDocument/2006/relationships" id="258" r:id="Rb0ee05ce97284121"/>
    <p:sldId xmlns:r="http://schemas.openxmlformats.org/officeDocument/2006/relationships" id="259" r:id="Ra06b5d595df94269"/>
    <p:sldId xmlns:r="http://schemas.openxmlformats.org/officeDocument/2006/relationships" id="260" r:id="R16d3eea8ef6742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2274c0ff094186" /><Relationship Type="http://schemas.openxmlformats.org/officeDocument/2006/relationships/slide" Target="/ppt/slides/slide1.xml" Id="Reb1aae75af27435a" /><Relationship Type="http://schemas.openxmlformats.org/officeDocument/2006/relationships/slide" Target="/ppt/slides/slide2.xml" Id="R51a2c60e4be34c55" /><Relationship Type="http://schemas.openxmlformats.org/officeDocument/2006/relationships/slide" Target="/ppt/slides/slide3.xml" Id="Rb0ee05ce97284121" /><Relationship Type="http://schemas.openxmlformats.org/officeDocument/2006/relationships/slide" Target="/ppt/slides/slide4.xml" Id="Ra06b5d595df94269" /><Relationship Type="http://schemas.openxmlformats.org/officeDocument/2006/relationships/slide" Target="/ppt/slides/slide5.xml" Id="R16d3eea8ef6742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99d7a7c8342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e906499154dcb" /><Relationship Type="http://schemas.openxmlformats.org/officeDocument/2006/relationships/theme" Target="/ppt/slideMasters/theme/theme1.xml" Id="Reb5d6d44645842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e906499154d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4276b6c774b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f737744d7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fd193f1244b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429f77eab43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900f63fef43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ENEBAKK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 KOMMUNE ble etablert [år] og holder til i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Prestegårdsveien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1912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postmottak@enebakk.kommune.no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www.enebakk.kommune.no/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964 949 581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