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a1d558a24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ed16717214843"/>
  </p:sldMasterIdLst>
  <p:sldIdLst>
    <p:sldId xmlns:r="http://schemas.openxmlformats.org/officeDocument/2006/relationships" id="256" r:id="R28af9cfae7004f9d"/>
    <p:sldId xmlns:r="http://schemas.openxmlformats.org/officeDocument/2006/relationships" id="257" r:id="R82bea9557b244190"/>
    <p:sldId xmlns:r="http://schemas.openxmlformats.org/officeDocument/2006/relationships" id="258" r:id="R18e83271b7604e19"/>
    <p:sldId xmlns:r="http://schemas.openxmlformats.org/officeDocument/2006/relationships" id="259" r:id="Re9781cf15e064fb7"/>
    <p:sldId xmlns:r="http://schemas.openxmlformats.org/officeDocument/2006/relationships" id="260" r:id="Rfed385c6d1e74000"/>
    <p:sldId xmlns:r="http://schemas.openxmlformats.org/officeDocument/2006/relationships" id="261" r:id="R92ed13e57741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ed16717214843" /><Relationship Type="http://schemas.openxmlformats.org/officeDocument/2006/relationships/slide" Target="/ppt/slides/slide1.xml" Id="R28af9cfae7004f9d" /><Relationship Type="http://schemas.openxmlformats.org/officeDocument/2006/relationships/slide" Target="/ppt/slides/slide2.xml" Id="R82bea9557b244190" /><Relationship Type="http://schemas.openxmlformats.org/officeDocument/2006/relationships/slide" Target="/ppt/slides/slide3.xml" Id="R18e83271b7604e19" /><Relationship Type="http://schemas.openxmlformats.org/officeDocument/2006/relationships/slide" Target="/ppt/slides/slide4.xml" Id="Re9781cf15e064fb7" /><Relationship Type="http://schemas.openxmlformats.org/officeDocument/2006/relationships/slide" Target="/ppt/slides/slide5.xml" Id="Rfed385c6d1e74000" /><Relationship Type="http://schemas.openxmlformats.org/officeDocument/2006/relationships/slide" Target="/ppt/slides/slide6.xml" Id="R92ed13e57741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3a5addf37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ce2abf7954f25" /><Relationship Type="http://schemas.openxmlformats.org/officeDocument/2006/relationships/theme" Target="/ppt/slideMasters/theme/theme1.xml" Id="R889d1234c7a742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ce2abf7954f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0c625cace4b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280df3e1f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fc73e4e7f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f871767074e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a31793780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f8109029d4f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LØTEN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post@loten.kommune.no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www.loten.kommune.no/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