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b074f9efb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45981d45ef4724"/>
  </p:sldMasterIdLst>
  <p:sldIdLst>
    <p:sldId xmlns:r="http://schemas.openxmlformats.org/officeDocument/2006/relationships" id="256" r:id="R2e64ef5854de4e5f"/>
    <p:sldId xmlns:r="http://schemas.openxmlformats.org/officeDocument/2006/relationships" id="257" r:id="Rcafaa08a83024b74"/>
    <p:sldId xmlns:r="http://schemas.openxmlformats.org/officeDocument/2006/relationships" id="258" r:id="Re189b784b9814b08"/>
    <p:sldId xmlns:r="http://schemas.openxmlformats.org/officeDocument/2006/relationships" id="259" r:id="Rb271453063da4800"/>
    <p:sldId xmlns:r="http://schemas.openxmlformats.org/officeDocument/2006/relationships" id="260" r:id="R1569c1fefacb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5981d45ef4724" /><Relationship Type="http://schemas.openxmlformats.org/officeDocument/2006/relationships/slide" Target="/ppt/slides/slide1.xml" Id="R2e64ef5854de4e5f" /><Relationship Type="http://schemas.openxmlformats.org/officeDocument/2006/relationships/slide" Target="/ppt/slides/slide2.xml" Id="Rcafaa08a83024b74" /><Relationship Type="http://schemas.openxmlformats.org/officeDocument/2006/relationships/slide" Target="/ppt/slides/slide3.xml" Id="Re189b784b9814b08" /><Relationship Type="http://schemas.openxmlformats.org/officeDocument/2006/relationships/slide" Target="/ppt/slides/slide4.xml" Id="Rb271453063da4800" /><Relationship Type="http://schemas.openxmlformats.org/officeDocument/2006/relationships/slide" Target="/ppt/slides/slide5.xml" Id="R1569c1fefacb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28b312b2b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61366d86141e6" /><Relationship Type="http://schemas.openxmlformats.org/officeDocument/2006/relationships/theme" Target="/ppt/slideMasters/theme/theme1.xml" Id="Rd1262ad65b95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61366d861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8942299c1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06938bd9b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10b5e60f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1eef95d0f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95911a70e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LØTEN KOMMUNE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