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0c9c9566d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4ad3c452547f6"/>
  </p:sldMasterIdLst>
  <p:sldIdLst>
    <p:sldId xmlns:r="http://schemas.openxmlformats.org/officeDocument/2006/relationships" id="256" r:id="Rb8bac3aab7174938"/>
    <p:sldId xmlns:r="http://schemas.openxmlformats.org/officeDocument/2006/relationships" id="257" r:id="R474490be2bda4b2a"/>
    <p:sldId xmlns:r="http://schemas.openxmlformats.org/officeDocument/2006/relationships" id="258" r:id="Raea3998d7a7e4270"/>
    <p:sldId xmlns:r="http://schemas.openxmlformats.org/officeDocument/2006/relationships" id="259" r:id="Rfc687030b11846df"/>
    <p:sldId xmlns:r="http://schemas.openxmlformats.org/officeDocument/2006/relationships" id="260" r:id="R9c6f3097c205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4ad3c452547f6" /><Relationship Type="http://schemas.openxmlformats.org/officeDocument/2006/relationships/slide" Target="/ppt/slides/slide1.xml" Id="Rb8bac3aab7174938" /><Relationship Type="http://schemas.openxmlformats.org/officeDocument/2006/relationships/slide" Target="/ppt/slides/slide2.xml" Id="R474490be2bda4b2a" /><Relationship Type="http://schemas.openxmlformats.org/officeDocument/2006/relationships/slide" Target="/ppt/slides/slide3.xml" Id="Raea3998d7a7e4270" /><Relationship Type="http://schemas.openxmlformats.org/officeDocument/2006/relationships/slide" Target="/ppt/slides/slide4.xml" Id="Rfc687030b11846df" /><Relationship Type="http://schemas.openxmlformats.org/officeDocument/2006/relationships/slide" Target="/ppt/slides/slide5.xml" Id="R9c6f3097c205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227eb4562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94ca5cdf47bc" /><Relationship Type="http://schemas.openxmlformats.org/officeDocument/2006/relationships/theme" Target="/ppt/slideMasters/theme/theme1.xml" Id="R49689d61ef11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a94ca5cdf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eb151605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f22d9363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b3f6bda0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437b5667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23a770b2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