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ff91adff4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9c5aa968c4cf8"/>
  </p:sldMasterIdLst>
  <p:sldIdLst>
    <p:sldId xmlns:r="http://schemas.openxmlformats.org/officeDocument/2006/relationships" id="256" r:id="R95d0383c78ed4d8b"/>
    <p:sldId xmlns:r="http://schemas.openxmlformats.org/officeDocument/2006/relationships" id="257" r:id="Rb890378140cd4a0f"/>
    <p:sldId xmlns:r="http://schemas.openxmlformats.org/officeDocument/2006/relationships" id="258" r:id="R95932ae2994a4161"/>
    <p:sldId xmlns:r="http://schemas.openxmlformats.org/officeDocument/2006/relationships" id="259" r:id="Rce5a84434d304ca4"/>
    <p:sldId xmlns:r="http://schemas.openxmlformats.org/officeDocument/2006/relationships" id="260" r:id="Rb97da75e61de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9c5aa968c4cf8" /><Relationship Type="http://schemas.openxmlformats.org/officeDocument/2006/relationships/slide" Target="/ppt/slides/slide1.xml" Id="R95d0383c78ed4d8b" /><Relationship Type="http://schemas.openxmlformats.org/officeDocument/2006/relationships/slide" Target="/ppt/slides/slide2.xml" Id="Rb890378140cd4a0f" /><Relationship Type="http://schemas.openxmlformats.org/officeDocument/2006/relationships/slide" Target="/ppt/slides/slide3.xml" Id="R95932ae2994a4161" /><Relationship Type="http://schemas.openxmlformats.org/officeDocument/2006/relationships/slide" Target="/ppt/slides/slide4.xml" Id="Rce5a84434d304ca4" /><Relationship Type="http://schemas.openxmlformats.org/officeDocument/2006/relationships/slide" Target="/ppt/slides/slide5.xml" Id="Rb97da75e61de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ff142a3d7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c2911c2d45c0" /><Relationship Type="http://schemas.openxmlformats.org/officeDocument/2006/relationships/theme" Target="/ppt/slideMasters/theme/theme1.xml" Id="R783a78a931f1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1c2911c2d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7a43c1ee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277d79bd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6fb90fa8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302878df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533bdaf2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