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175b1706b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0676443014e90"/>
  </p:sldMasterIdLst>
  <p:sldIdLst>
    <p:sldId xmlns:r="http://schemas.openxmlformats.org/officeDocument/2006/relationships" id="256" r:id="Rf4918efd8e1d41e5"/>
    <p:sldId xmlns:r="http://schemas.openxmlformats.org/officeDocument/2006/relationships" id="257" r:id="R1803a6866c6c4116"/>
    <p:sldId xmlns:r="http://schemas.openxmlformats.org/officeDocument/2006/relationships" id="258" r:id="R6ea0fdecf9e64665"/>
    <p:sldId xmlns:r="http://schemas.openxmlformats.org/officeDocument/2006/relationships" id="259" r:id="R65709231c4274075"/>
    <p:sldId xmlns:r="http://schemas.openxmlformats.org/officeDocument/2006/relationships" id="260" r:id="Rd295f5dc51bc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0676443014e90" /><Relationship Type="http://schemas.openxmlformats.org/officeDocument/2006/relationships/slide" Target="/ppt/slides/slide1.xml" Id="Rf4918efd8e1d41e5" /><Relationship Type="http://schemas.openxmlformats.org/officeDocument/2006/relationships/slide" Target="/ppt/slides/slide2.xml" Id="R1803a6866c6c4116" /><Relationship Type="http://schemas.openxmlformats.org/officeDocument/2006/relationships/slide" Target="/ppt/slides/slide3.xml" Id="R6ea0fdecf9e64665" /><Relationship Type="http://schemas.openxmlformats.org/officeDocument/2006/relationships/slide" Target="/ppt/slides/slide4.xml" Id="R65709231c4274075" /><Relationship Type="http://schemas.openxmlformats.org/officeDocument/2006/relationships/slide" Target="/ppt/slides/slide5.xml" Id="Rd295f5dc51bc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d014b4859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d6c9eeff9498a" /><Relationship Type="http://schemas.openxmlformats.org/officeDocument/2006/relationships/theme" Target="/ppt/slideMasters/theme/theme1.xml" Id="Rf97846fb1d6b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d6c9eeff9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94159262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fe1875b0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044a3ac0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8b9a54f3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28d522f2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