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39e0b8b0ca45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77e3c29aef40bf"/>
  </p:sldMasterIdLst>
  <p:sldIdLst>
    <p:sldId xmlns:r="http://schemas.openxmlformats.org/officeDocument/2006/relationships" id="256" r:id="Rfa785ec8303146fe"/>
    <p:sldId xmlns:r="http://schemas.openxmlformats.org/officeDocument/2006/relationships" id="257" r:id="Ra8274c5a244d4cdc"/>
    <p:sldId xmlns:r="http://schemas.openxmlformats.org/officeDocument/2006/relationships" id="258" r:id="R4dbe60bd6df04c3a"/>
    <p:sldId xmlns:r="http://schemas.openxmlformats.org/officeDocument/2006/relationships" id="259" r:id="R78da709ff3464224"/>
    <p:sldId xmlns:r="http://schemas.openxmlformats.org/officeDocument/2006/relationships" id="260" r:id="Rd576cf9cfd2b4f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7e3c29aef40bf" /><Relationship Type="http://schemas.openxmlformats.org/officeDocument/2006/relationships/slide" Target="/ppt/slides/slide1.xml" Id="Rfa785ec8303146fe" /><Relationship Type="http://schemas.openxmlformats.org/officeDocument/2006/relationships/slide" Target="/ppt/slides/slide2.xml" Id="Ra8274c5a244d4cdc" /><Relationship Type="http://schemas.openxmlformats.org/officeDocument/2006/relationships/slide" Target="/ppt/slides/slide3.xml" Id="R4dbe60bd6df04c3a" /><Relationship Type="http://schemas.openxmlformats.org/officeDocument/2006/relationships/slide" Target="/ppt/slides/slide4.xml" Id="R78da709ff3464224" /><Relationship Type="http://schemas.openxmlformats.org/officeDocument/2006/relationships/slide" Target="/ppt/slides/slide5.xml" Id="Rd576cf9cfd2b4f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5948c62a849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f4c6c17ab4691" /><Relationship Type="http://schemas.openxmlformats.org/officeDocument/2006/relationships/theme" Target="/ppt/slideMasters/theme/theme1.xml" Id="R98d497166c214f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8f4c6c17ab46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7edf16a5248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849f2ba764e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ade15d383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957f8a0c141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22a45953e4b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NESBYEN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NESBYEN KOMMUNE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Alfarvegen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postmottak@nesbyen.kommune.no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www.nesbyen.kommune.no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964 951 640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