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04ac460d7646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a59ce32617470e"/>
  </p:sldMasterIdLst>
  <p:sldIdLst>
    <p:sldId xmlns:r="http://schemas.openxmlformats.org/officeDocument/2006/relationships" id="256" r:id="Rb0ce60fa8d6d4008"/>
    <p:sldId xmlns:r="http://schemas.openxmlformats.org/officeDocument/2006/relationships" id="257" r:id="R33404de6966d4799"/>
    <p:sldId xmlns:r="http://schemas.openxmlformats.org/officeDocument/2006/relationships" id="258" r:id="R009879096d6542c9"/>
    <p:sldId xmlns:r="http://schemas.openxmlformats.org/officeDocument/2006/relationships" id="259" r:id="Rc7013d4d979d4fda"/>
    <p:sldId xmlns:r="http://schemas.openxmlformats.org/officeDocument/2006/relationships" id="260" r:id="R9dfa4126ffd949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59ce32617470e" /><Relationship Type="http://schemas.openxmlformats.org/officeDocument/2006/relationships/slide" Target="/ppt/slides/slide1.xml" Id="Rb0ce60fa8d6d4008" /><Relationship Type="http://schemas.openxmlformats.org/officeDocument/2006/relationships/slide" Target="/ppt/slides/slide2.xml" Id="R33404de6966d4799" /><Relationship Type="http://schemas.openxmlformats.org/officeDocument/2006/relationships/slide" Target="/ppt/slides/slide3.xml" Id="R009879096d6542c9" /><Relationship Type="http://schemas.openxmlformats.org/officeDocument/2006/relationships/slide" Target="/ppt/slides/slide4.xml" Id="Rc7013d4d979d4fda" /><Relationship Type="http://schemas.openxmlformats.org/officeDocument/2006/relationships/slide" Target="/ppt/slides/slide5.xml" Id="R9dfa4126ffd949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dc6aea1344b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df9ae05c44cac" /><Relationship Type="http://schemas.openxmlformats.org/officeDocument/2006/relationships/theme" Target="/ppt/slideMasters/theme/theme1.xml" Id="Rfef98f47831541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6df9ae05c4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2a29fd8994f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6509f8bd842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43b70eab64c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660fc88ee4e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0b367de0b41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SIGDAL KOMMUNE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71 14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post@sigdal.kommune.no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964 962 766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