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a19be9ca234c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4f0bd02bc54700"/>
  </p:sldMasterIdLst>
  <p:sldIdLst>
    <p:sldId xmlns:r="http://schemas.openxmlformats.org/officeDocument/2006/relationships" id="256" r:id="R35a1f3ee150946f8"/>
    <p:sldId xmlns:r="http://schemas.openxmlformats.org/officeDocument/2006/relationships" id="257" r:id="Rf22a616748694b48"/>
    <p:sldId xmlns:r="http://schemas.openxmlformats.org/officeDocument/2006/relationships" id="258" r:id="Re6fcbeb8e3b14f19"/>
    <p:sldId xmlns:r="http://schemas.openxmlformats.org/officeDocument/2006/relationships" id="259" r:id="R81e48da879074258"/>
    <p:sldId xmlns:r="http://schemas.openxmlformats.org/officeDocument/2006/relationships" id="260" r:id="Re0ccc5aaf30c4e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4f0bd02bc54700" /><Relationship Type="http://schemas.openxmlformats.org/officeDocument/2006/relationships/slide" Target="/ppt/slides/slide1.xml" Id="R35a1f3ee150946f8" /><Relationship Type="http://schemas.openxmlformats.org/officeDocument/2006/relationships/slide" Target="/ppt/slides/slide2.xml" Id="Rf22a616748694b48" /><Relationship Type="http://schemas.openxmlformats.org/officeDocument/2006/relationships/slide" Target="/ppt/slides/slide3.xml" Id="Re6fcbeb8e3b14f19" /><Relationship Type="http://schemas.openxmlformats.org/officeDocument/2006/relationships/slide" Target="/ppt/slides/slide4.xml" Id="R81e48da879074258" /><Relationship Type="http://schemas.openxmlformats.org/officeDocument/2006/relationships/slide" Target="/ppt/slides/slide5.xml" Id="Re0ccc5aaf30c4e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3e74409d8b4d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879fe1ffd46b2" /><Relationship Type="http://schemas.openxmlformats.org/officeDocument/2006/relationships/theme" Target="/ppt/slideMasters/theme/theme1.xml" Id="Rd155e29498e745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1879fe1ffd46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fd205e1e847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14d9f7de547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0828d199142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d6c2b1a704c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bb38ed6914b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KRØDSHERAD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KRØDSHERAD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KRØDSHERAD KOMMUNE ble etablert [år] og holder til i Noresund.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KRØDSHERAD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KRØDSHERAD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KRØDSHERAD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Kommunehuset, Ringnesveien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3536 Noresund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15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krodsherad.kommune@krodsherad.kommune.no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www.krodsherad.kommune.no/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964 962 855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KRØDSHERAD KOMMUNE</a:t>
            </a:r>
          </a:p>
        </p:txBody>
      </p:sp>
    </p:spTree>
  </p:cSld>
  <p:clrMapOvr>
    <a:masterClrMapping xmlns:a="http://schemas.openxmlformats.org/drawingml/2006/main"/>
  </p:clrMapOvr>
</p:sld>
</file>