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9b0dd5602142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04088b73524283"/>
  </p:sldMasterIdLst>
  <p:sldIdLst>
    <p:sldId xmlns:r="http://schemas.openxmlformats.org/officeDocument/2006/relationships" id="256" r:id="Rd0d1468c638e4937"/>
    <p:sldId xmlns:r="http://schemas.openxmlformats.org/officeDocument/2006/relationships" id="257" r:id="R65ea78aff84c4f3b"/>
    <p:sldId xmlns:r="http://schemas.openxmlformats.org/officeDocument/2006/relationships" id="258" r:id="Rf9e9b676b5e849e4"/>
    <p:sldId xmlns:r="http://schemas.openxmlformats.org/officeDocument/2006/relationships" id="259" r:id="Rfa1e983e2e3a4c9f"/>
    <p:sldId xmlns:r="http://schemas.openxmlformats.org/officeDocument/2006/relationships" id="260" r:id="R6bf7df3f159f47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04088b73524283" /><Relationship Type="http://schemas.openxmlformats.org/officeDocument/2006/relationships/slide" Target="/ppt/slides/slide1.xml" Id="Rd0d1468c638e4937" /><Relationship Type="http://schemas.openxmlformats.org/officeDocument/2006/relationships/slide" Target="/ppt/slides/slide2.xml" Id="R65ea78aff84c4f3b" /><Relationship Type="http://schemas.openxmlformats.org/officeDocument/2006/relationships/slide" Target="/ppt/slides/slide3.xml" Id="Rf9e9b676b5e849e4" /><Relationship Type="http://schemas.openxmlformats.org/officeDocument/2006/relationships/slide" Target="/ppt/slides/slide4.xml" Id="Rfa1e983e2e3a4c9f" /><Relationship Type="http://schemas.openxmlformats.org/officeDocument/2006/relationships/slide" Target="/ppt/slides/slide5.xml" Id="R6bf7df3f159f47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da63568c2042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e9bd7603b4d24" /><Relationship Type="http://schemas.openxmlformats.org/officeDocument/2006/relationships/theme" Target="/ppt/slideMasters/theme/theme1.xml" Id="Rbb4e0d7e3d524e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3e9bd7603b4d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bb5f95b154f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9ecdfc05446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dbed2371b4b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c3de8002144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c3e4a77a448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ROLLAG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ROLLAG KOMMUNE ble etablert [år] og holder til i Rollag.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Vrågåvegen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3626 Rollag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 02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postmottak@rollag.kommune.no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www.rollag.kommune.no/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964 963 282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