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07f626b78742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a0effd017148e6"/>
  </p:sldMasterIdLst>
  <p:sldIdLst>
    <p:sldId xmlns:r="http://schemas.openxmlformats.org/officeDocument/2006/relationships" id="256" r:id="R1cb85c938ba04fa4"/>
    <p:sldId xmlns:r="http://schemas.openxmlformats.org/officeDocument/2006/relationships" id="257" r:id="R3fdcfb54293646c5"/>
    <p:sldId xmlns:r="http://schemas.openxmlformats.org/officeDocument/2006/relationships" id="258" r:id="R6d154dd673ef46fc"/>
    <p:sldId xmlns:r="http://schemas.openxmlformats.org/officeDocument/2006/relationships" id="259" r:id="Rffa21800fee6494d"/>
    <p:sldId xmlns:r="http://schemas.openxmlformats.org/officeDocument/2006/relationships" id="260" r:id="R5dce4bc97bed4a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0effd017148e6" /><Relationship Type="http://schemas.openxmlformats.org/officeDocument/2006/relationships/slide" Target="/ppt/slides/slide1.xml" Id="R1cb85c938ba04fa4" /><Relationship Type="http://schemas.openxmlformats.org/officeDocument/2006/relationships/slide" Target="/ppt/slides/slide2.xml" Id="R3fdcfb54293646c5" /><Relationship Type="http://schemas.openxmlformats.org/officeDocument/2006/relationships/slide" Target="/ppt/slides/slide3.xml" Id="R6d154dd673ef46fc" /><Relationship Type="http://schemas.openxmlformats.org/officeDocument/2006/relationships/slide" Target="/ppt/slides/slide4.xml" Id="Rffa21800fee6494d" /><Relationship Type="http://schemas.openxmlformats.org/officeDocument/2006/relationships/slide" Target="/ppt/slides/slide5.xml" Id="R5dce4bc97bed4a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0c8bd817bf41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274eaa9514a5a" /><Relationship Type="http://schemas.openxmlformats.org/officeDocument/2006/relationships/theme" Target="/ppt/slideMasters/theme/theme1.xml" Id="R1871ebe28d4c4d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9274eaa9514a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54618964648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469f30cb24c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4d3cd10ea43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7e000498544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71f8d651f4d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KOMMUNE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33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postmottak@sandnes.kommune.no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