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6776c7b2f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d77d717c24de9"/>
  </p:sldMasterIdLst>
  <p:sldIdLst>
    <p:sldId xmlns:r="http://schemas.openxmlformats.org/officeDocument/2006/relationships" id="256" r:id="R874847d313584caa"/>
    <p:sldId xmlns:r="http://schemas.openxmlformats.org/officeDocument/2006/relationships" id="257" r:id="Rdbaedb4558324878"/>
    <p:sldId xmlns:r="http://schemas.openxmlformats.org/officeDocument/2006/relationships" id="258" r:id="R399142e2e2294680"/>
    <p:sldId xmlns:r="http://schemas.openxmlformats.org/officeDocument/2006/relationships" id="259" r:id="R4841bbb0e7924fc6"/>
    <p:sldId xmlns:r="http://schemas.openxmlformats.org/officeDocument/2006/relationships" id="260" r:id="R582462d1d457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d77d717c24de9" /><Relationship Type="http://schemas.openxmlformats.org/officeDocument/2006/relationships/slide" Target="/ppt/slides/slide1.xml" Id="R874847d313584caa" /><Relationship Type="http://schemas.openxmlformats.org/officeDocument/2006/relationships/slide" Target="/ppt/slides/slide2.xml" Id="Rdbaedb4558324878" /><Relationship Type="http://schemas.openxmlformats.org/officeDocument/2006/relationships/slide" Target="/ppt/slides/slide3.xml" Id="R399142e2e2294680" /><Relationship Type="http://schemas.openxmlformats.org/officeDocument/2006/relationships/slide" Target="/ppt/slides/slide4.xml" Id="R4841bbb0e7924fc6" /><Relationship Type="http://schemas.openxmlformats.org/officeDocument/2006/relationships/slide" Target="/ppt/slides/slide5.xml" Id="R582462d1d457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b0473252f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013f4b0d4807" /><Relationship Type="http://schemas.openxmlformats.org/officeDocument/2006/relationships/theme" Target="/ppt/slideMasters/theme/theme1.xml" Id="Re3fc21278cf9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e013f4b0d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9d03fe4b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f0e5e691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c7bf9e0f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c9c52fc5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31c5faf5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