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b3485a49b4d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3e44e36f3744a7"/>
  </p:sldMasterIdLst>
  <p:sldIdLst>
    <p:sldId xmlns:r="http://schemas.openxmlformats.org/officeDocument/2006/relationships" id="256" r:id="Rbde606b5352c446d"/>
    <p:sldId xmlns:r="http://schemas.openxmlformats.org/officeDocument/2006/relationships" id="257" r:id="R9163cc56d07f4211"/>
    <p:sldId xmlns:r="http://schemas.openxmlformats.org/officeDocument/2006/relationships" id="258" r:id="R9c07cb5b84f84ead"/>
    <p:sldId xmlns:r="http://schemas.openxmlformats.org/officeDocument/2006/relationships" id="259" r:id="R320234180eca4ee3"/>
    <p:sldId xmlns:r="http://schemas.openxmlformats.org/officeDocument/2006/relationships" id="260" r:id="R9171eb7c4d7a41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e44e36f3744a7" /><Relationship Type="http://schemas.openxmlformats.org/officeDocument/2006/relationships/slide" Target="/ppt/slides/slide1.xml" Id="Rbde606b5352c446d" /><Relationship Type="http://schemas.openxmlformats.org/officeDocument/2006/relationships/slide" Target="/ppt/slides/slide2.xml" Id="R9163cc56d07f4211" /><Relationship Type="http://schemas.openxmlformats.org/officeDocument/2006/relationships/slide" Target="/ppt/slides/slide3.xml" Id="R9c07cb5b84f84ead" /><Relationship Type="http://schemas.openxmlformats.org/officeDocument/2006/relationships/slide" Target="/ppt/slides/slide4.xml" Id="R320234180eca4ee3" /><Relationship Type="http://schemas.openxmlformats.org/officeDocument/2006/relationships/slide" Target="/ppt/slides/slide5.xml" Id="R9171eb7c4d7a41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b6516725db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4c4a29ce14033" /><Relationship Type="http://schemas.openxmlformats.org/officeDocument/2006/relationships/theme" Target="/ppt/slideMasters/theme/theme1.xml" Id="R7d0842346557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d4c4a29ce140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558bcd811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a857b37b14b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c18f633061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7ad408bc0440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2383ecdf1940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SOKNDAL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SOKNDAL KOMMUNE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47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postmottak@sokndal.kommune.no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www.sokndal.kommune.no/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964 965 692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SOKNDAL KOMMUNE</a:t>
            </a:r>
          </a:p>
        </p:txBody>
      </p:sp>
    </p:spTree>
  </p:cSld>
  <p:clrMapOvr>
    <a:masterClrMapping xmlns:a="http://schemas.openxmlformats.org/drawingml/2006/main"/>
  </p:clrMapOvr>
</p:sld>
</file>