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10e906c034b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0a7114ca0f4c31"/>
  </p:sldMasterIdLst>
  <p:sldIdLst>
    <p:sldId xmlns:r="http://schemas.openxmlformats.org/officeDocument/2006/relationships" id="256" r:id="Rf3c5826e37f748f1"/>
    <p:sldId xmlns:r="http://schemas.openxmlformats.org/officeDocument/2006/relationships" id="257" r:id="Rfd79416acd144b2c"/>
    <p:sldId xmlns:r="http://schemas.openxmlformats.org/officeDocument/2006/relationships" id="258" r:id="R5b99b4ce0c5a48d6"/>
    <p:sldId xmlns:r="http://schemas.openxmlformats.org/officeDocument/2006/relationships" id="259" r:id="R51268ff3a9254923"/>
    <p:sldId xmlns:r="http://schemas.openxmlformats.org/officeDocument/2006/relationships" id="260" r:id="R870b5282f6f645ac"/>
    <p:sldId xmlns:r="http://schemas.openxmlformats.org/officeDocument/2006/relationships" id="261" r:id="R9baaef81412b42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a7114ca0f4c31" /><Relationship Type="http://schemas.openxmlformats.org/officeDocument/2006/relationships/slide" Target="/ppt/slides/slide1.xml" Id="Rf3c5826e37f748f1" /><Relationship Type="http://schemas.openxmlformats.org/officeDocument/2006/relationships/slide" Target="/ppt/slides/slide2.xml" Id="Rfd79416acd144b2c" /><Relationship Type="http://schemas.openxmlformats.org/officeDocument/2006/relationships/slide" Target="/ppt/slides/slide3.xml" Id="R5b99b4ce0c5a48d6" /><Relationship Type="http://schemas.openxmlformats.org/officeDocument/2006/relationships/slide" Target="/ppt/slides/slide4.xml" Id="R51268ff3a9254923" /><Relationship Type="http://schemas.openxmlformats.org/officeDocument/2006/relationships/slide" Target="/ppt/slides/slide5.xml" Id="R870b5282f6f645ac" /><Relationship Type="http://schemas.openxmlformats.org/officeDocument/2006/relationships/slide" Target="/ppt/slides/slide6.xml" Id="R9baaef81412b42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0c38fcfd8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9e6e88bab446c" /><Relationship Type="http://schemas.openxmlformats.org/officeDocument/2006/relationships/theme" Target="/ppt/slideMasters/theme/theme1.xml" Id="R3007a54457f846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9e6e88bab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a1f37b7d641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a748a6e1e4d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b24b3c8a443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2037b837b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5c981974c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278be463040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40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www.lund.kommune.no/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964 966 486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KOMMUNE</a:t>
            </a:r>
          </a:p>
        </p:txBody>
      </p:sp>
    </p:spTree>
  </p:cSld>
  <p:clrMapOvr>
    <a:masterClrMapping xmlns:a="http://schemas.openxmlformats.org/drawingml/2006/main"/>
  </p:clrMapOvr>
</p:sld>
</file>