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ad74e06e9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86c46b6b54fbc"/>
  </p:sldMasterIdLst>
  <p:sldIdLst>
    <p:sldId xmlns:r="http://schemas.openxmlformats.org/officeDocument/2006/relationships" id="256" r:id="R39ffc79a8d9a4ff5"/>
    <p:sldId xmlns:r="http://schemas.openxmlformats.org/officeDocument/2006/relationships" id="257" r:id="R1dc818a3b1934b22"/>
    <p:sldId xmlns:r="http://schemas.openxmlformats.org/officeDocument/2006/relationships" id="258" r:id="R6871afef9335439f"/>
    <p:sldId xmlns:r="http://schemas.openxmlformats.org/officeDocument/2006/relationships" id="259" r:id="Ra832b725936f4c8b"/>
    <p:sldId xmlns:r="http://schemas.openxmlformats.org/officeDocument/2006/relationships" id="260" r:id="Rbaca6e974655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86c46b6b54fbc" /><Relationship Type="http://schemas.openxmlformats.org/officeDocument/2006/relationships/slide" Target="/ppt/slides/slide1.xml" Id="R39ffc79a8d9a4ff5" /><Relationship Type="http://schemas.openxmlformats.org/officeDocument/2006/relationships/slide" Target="/ppt/slides/slide2.xml" Id="R1dc818a3b1934b22" /><Relationship Type="http://schemas.openxmlformats.org/officeDocument/2006/relationships/slide" Target="/ppt/slides/slide3.xml" Id="R6871afef9335439f" /><Relationship Type="http://schemas.openxmlformats.org/officeDocument/2006/relationships/slide" Target="/ppt/slides/slide4.xml" Id="Ra832b725936f4c8b" /><Relationship Type="http://schemas.openxmlformats.org/officeDocument/2006/relationships/slide" Target="/ppt/slides/slide5.xml" Id="Rbaca6e974655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516df45ad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c895466c946f0" /><Relationship Type="http://schemas.openxmlformats.org/officeDocument/2006/relationships/theme" Target="/ppt/slideMasters/theme/theme1.xml" Id="R36645c3ef7b4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c895466c9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4d3c98761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9fa8dcf6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e2eed08d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20d513a1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7d822d3fc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