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744820d94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270938032542a4"/>
  </p:sldMasterIdLst>
  <p:sldIdLst>
    <p:sldId xmlns:r="http://schemas.openxmlformats.org/officeDocument/2006/relationships" id="256" r:id="R8ad4ecb7994544b2"/>
    <p:sldId xmlns:r="http://schemas.openxmlformats.org/officeDocument/2006/relationships" id="257" r:id="Re5129f5101574a08"/>
    <p:sldId xmlns:r="http://schemas.openxmlformats.org/officeDocument/2006/relationships" id="258" r:id="Rd7c51515982c4b90"/>
    <p:sldId xmlns:r="http://schemas.openxmlformats.org/officeDocument/2006/relationships" id="259" r:id="R6a759ebad5014a97"/>
    <p:sldId xmlns:r="http://schemas.openxmlformats.org/officeDocument/2006/relationships" id="260" r:id="R7f60f665905b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70938032542a4" /><Relationship Type="http://schemas.openxmlformats.org/officeDocument/2006/relationships/slide" Target="/ppt/slides/slide1.xml" Id="R8ad4ecb7994544b2" /><Relationship Type="http://schemas.openxmlformats.org/officeDocument/2006/relationships/slide" Target="/ppt/slides/slide2.xml" Id="Re5129f5101574a08" /><Relationship Type="http://schemas.openxmlformats.org/officeDocument/2006/relationships/slide" Target="/ppt/slides/slide3.xml" Id="Rd7c51515982c4b90" /><Relationship Type="http://schemas.openxmlformats.org/officeDocument/2006/relationships/slide" Target="/ppt/slides/slide4.xml" Id="R6a759ebad5014a97" /><Relationship Type="http://schemas.openxmlformats.org/officeDocument/2006/relationships/slide" Target="/ppt/slides/slide5.xml" Id="R7f60f665905b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6a92afc6e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98dad598d4395" /><Relationship Type="http://schemas.openxmlformats.org/officeDocument/2006/relationships/theme" Target="/ppt/slideMasters/theme/theme1.xml" Id="Rac3d4dfe5135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498dad598d43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40922830c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eb73538d54c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87595806e41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524011a4f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1b553d58841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MODALEN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KOMMUNE ble etablert [år] og holder til i Modalen.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59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postmottak@modalen.kommune.no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www.modalen.kommune.no/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