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68c24f0f1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68c3bcbf284657"/>
  </p:sldMasterIdLst>
  <p:sldIdLst>
    <p:sldId xmlns:r="http://schemas.openxmlformats.org/officeDocument/2006/relationships" id="256" r:id="Rf8da28e00c4e43d6"/>
    <p:sldId xmlns:r="http://schemas.openxmlformats.org/officeDocument/2006/relationships" id="257" r:id="R7bacc21b150046a6"/>
    <p:sldId xmlns:r="http://schemas.openxmlformats.org/officeDocument/2006/relationships" id="258" r:id="R0ba13448d17e4de1"/>
    <p:sldId xmlns:r="http://schemas.openxmlformats.org/officeDocument/2006/relationships" id="259" r:id="Rd1d3b1e251f34e64"/>
    <p:sldId xmlns:r="http://schemas.openxmlformats.org/officeDocument/2006/relationships" id="260" r:id="Ree2eb3afef104832"/>
    <p:sldId xmlns:r="http://schemas.openxmlformats.org/officeDocument/2006/relationships" id="261" r:id="Ra482bb5f26f5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8c3bcbf284657" /><Relationship Type="http://schemas.openxmlformats.org/officeDocument/2006/relationships/slide" Target="/ppt/slides/slide1.xml" Id="Rf8da28e00c4e43d6" /><Relationship Type="http://schemas.openxmlformats.org/officeDocument/2006/relationships/slide" Target="/ppt/slides/slide2.xml" Id="R7bacc21b150046a6" /><Relationship Type="http://schemas.openxmlformats.org/officeDocument/2006/relationships/slide" Target="/ppt/slides/slide3.xml" Id="R0ba13448d17e4de1" /><Relationship Type="http://schemas.openxmlformats.org/officeDocument/2006/relationships/slide" Target="/ppt/slides/slide4.xml" Id="Rd1d3b1e251f34e64" /><Relationship Type="http://schemas.openxmlformats.org/officeDocument/2006/relationships/slide" Target="/ppt/slides/slide5.xml" Id="Ree2eb3afef104832" /><Relationship Type="http://schemas.openxmlformats.org/officeDocument/2006/relationships/slide" Target="/ppt/slides/slide6.xml" Id="Ra482bb5f26f5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c1c7bdd4b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40c9e0e6472f" /><Relationship Type="http://schemas.openxmlformats.org/officeDocument/2006/relationships/theme" Target="/ppt/slideMasters/theme/theme1.xml" Id="Rd1c75443158946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a40c9e0e647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cf6903566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b96510216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7994400c48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984a4ec65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0e93fd5ab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6fc9d1d6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GJESDAL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Rettedalen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4330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61 11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postmottak@gjesdal.kommune.no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www.gjesdal.kommune.no/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