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16ac17678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84a761dee4b40"/>
  </p:sldMasterIdLst>
  <p:sldIdLst>
    <p:sldId xmlns:r="http://schemas.openxmlformats.org/officeDocument/2006/relationships" id="256" r:id="Rc17a9bb214d34c99"/>
    <p:sldId xmlns:r="http://schemas.openxmlformats.org/officeDocument/2006/relationships" id="257" r:id="R59fe85db76534164"/>
    <p:sldId xmlns:r="http://schemas.openxmlformats.org/officeDocument/2006/relationships" id="258" r:id="R4d6990d004ed42b3"/>
    <p:sldId xmlns:r="http://schemas.openxmlformats.org/officeDocument/2006/relationships" id="259" r:id="Rad3e1fc321784ab6"/>
    <p:sldId xmlns:r="http://schemas.openxmlformats.org/officeDocument/2006/relationships" id="260" r:id="Rf50ad7559bc7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84a761dee4b40" /><Relationship Type="http://schemas.openxmlformats.org/officeDocument/2006/relationships/slide" Target="/ppt/slides/slide1.xml" Id="Rc17a9bb214d34c99" /><Relationship Type="http://schemas.openxmlformats.org/officeDocument/2006/relationships/slide" Target="/ppt/slides/slide2.xml" Id="R59fe85db76534164" /><Relationship Type="http://schemas.openxmlformats.org/officeDocument/2006/relationships/slide" Target="/ppt/slides/slide3.xml" Id="R4d6990d004ed42b3" /><Relationship Type="http://schemas.openxmlformats.org/officeDocument/2006/relationships/slide" Target="/ppt/slides/slide4.xml" Id="Rad3e1fc321784ab6" /><Relationship Type="http://schemas.openxmlformats.org/officeDocument/2006/relationships/slide" Target="/ppt/slides/slide5.xml" Id="Rf50ad7559bc7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d59298b88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697eb78a4c90" /><Relationship Type="http://schemas.openxmlformats.org/officeDocument/2006/relationships/theme" Target="/ppt/slideMasters/theme/theme1.xml" Id="R77d28861e083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0697eb78a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6e592205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e0126600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569acf23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e4c43a77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3d406c333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