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bc818b663e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98b865a034982"/>
  </p:sldMasterIdLst>
  <p:sldIdLst>
    <p:sldId xmlns:r="http://schemas.openxmlformats.org/officeDocument/2006/relationships" id="256" r:id="Rb82b5fdb42544a21"/>
    <p:sldId xmlns:r="http://schemas.openxmlformats.org/officeDocument/2006/relationships" id="257" r:id="R5156abe832fb434b"/>
    <p:sldId xmlns:r="http://schemas.openxmlformats.org/officeDocument/2006/relationships" id="258" r:id="Rd9519c8313e14cad"/>
    <p:sldId xmlns:r="http://schemas.openxmlformats.org/officeDocument/2006/relationships" id="259" r:id="R8808aa0f9a8e44bb"/>
    <p:sldId xmlns:r="http://schemas.openxmlformats.org/officeDocument/2006/relationships" id="260" r:id="Rfda3abfad26e470f"/>
    <p:sldId xmlns:r="http://schemas.openxmlformats.org/officeDocument/2006/relationships" id="261" r:id="Rf7e770612a97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98b865a034982" /><Relationship Type="http://schemas.openxmlformats.org/officeDocument/2006/relationships/slide" Target="/ppt/slides/slide1.xml" Id="Rb82b5fdb42544a21" /><Relationship Type="http://schemas.openxmlformats.org/officeDocument/2006/relationships/slide" Target="/ppt/slides/slide2.xml" Id="R5156abe832fb434b" /><Relationship Type="http://schemas.openxmlformats.org/officeDocument/2006/relationships/slide" Target="/ppt/slides/slide3.xml" Id="Rd9519c8313e14cad" /><Relationship Type="http://schemas.openxmlformats.org/officeDocument/2006/relationships/slide" Target="/ppt/slides/slide4.xml" Id="R8808aa0f9a8e44bb" /><Relationship Type="http://schemas.openxmlformats.org/officeDocument/2006/relationships/slide" Target="/ppt/slides/slide5.xml" Id="Rfda3abfad26e470f" /><Relationship Type="http://schemas.openxmlformats.org/officeDocument/2006/relationships/slide" Target="/ppt/slides/slide6.xml" Id="Rf7e770612a97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06584fa9b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8d65fb5fb49e5" /><Relationship Type="http://schemas.openxmlformats.org/officeDocument/2006/relationships/theme" Target="/ppt/slideMasters/theme/theme1.xml" Id="Rf9a5ff0a949045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08d65fb5fb49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4b137acbc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0504413f54f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4ed1a0ddf45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cc1ecc45f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604b04794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c9fd626f6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