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d9c7aa39ec42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2b0ef204f74daa"/>
  </p:sldMasterIdLst>
  <p:sldIdLst>
    <p:sldId xmlns:r="http://schemas.openxmlformats.org/officeDocument/2006/relationships" id="256" r:id="R47d36025354440cf"/>
    <p:sldId xmlns:r="http://schemas.openxmlformats.org/officeDocument/2006/relationships" id="257" r:id="R74762935af44483d"/>
    <p:sldId xmlns:r="http://schemas.openxmlformats.org/officeDocument/2006/relationships" id="258" r:id="Rc25aa86560154569"/>
    <p:sldId xmlns:r="http://schemas.openxmlformats.org/officeDocument/2006/relationships" id="259" r:id="Ra51c30844ff84df8"/>
    <p:sldId xmlns:r="http://schemas.openxmlformats.org/officeDocument/2006/relationships" id="260" r:id="R4925b407a323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b0ef204f74daa" /><Relationship Type="http://schemas.openxmlformats.org/officeDocument/2006/relationships/slide" Target="/ppt/slides/slide1.xml" Id="R47d36025354440cf" /><Relationship Type="http://schemas.openxmlformats.org/officeDocument/2006/relationships/slide" Target="/ppt/slides/slide2.xml" Id="R74762935af44483d" /><Relationship Type="http://schemas.openxmlformats.org/officeDocument/2006/relationships/slide" Target="/ppt/slides/slide3.xml" Id="Rc25aa86560154569" /><Relationship Type="http://schemas.openxmlformats.org/officeDocument/2006/relationships/slide" Target="/ppt/slides/slide4.xml" Id="Ra51c30844ff84df8" /><Relationship Type="http://schemas.openxmlformats.org/officeDocument/2006/relationships/slide" Target="/ppt/slides/slide5.xml" Id="R4925b407a323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912e8f71ee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b3364e9644cb4" /><Relationship Type="http://schemas.openxmlformats.org/officeDocument/2006/relationships/theme" Target="/ppt/slideMasters/theme/theme1.xml" Id="R32cc74f1c763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b3364e964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f0d86b728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4b72f8410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71192eff5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c286b0a54e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9c1d39d48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KOMMUNE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