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89d46ef3d94d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3a7744ae7e4fc1"/>
  </p:sldMasterIdLst>
  <p:sldIdLst>
    <p:sldId xmlns:r="http://schemas.openxmlformats.org/officeDocument/2006/relationships" id="256" r:id="R8f90de4233d744c2"/>
    <p:sldId xmlns:r="http://schemas.openxmlformats.org/officeDocument/2006/relationships" id="257" r:id="R1edce61485054dcc"/>
    <p:sldId xmlns:r="http://schemas.openxmlformats.org/officeDocument/2006/relationships" id="258" r:id="Rd37f565b7a6e4326"/>
    <p:sldId xmlns:r="http://schemas.openxmlformats.org/officeDocument/2006/relationships" id="259" r:id="R8e20cc2656754a8b"/>
    <p:sldId xmlns:r="http://schemas.openxmlformats.org/officeDocument/2006/relationships" id="260" r:id="R36956d83e7a240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3a7744ae7e4fc1" /><Relationship Type="http://schemas.openxmlformats.org/officeDocument/2006/relationships/slide" Target="/ppt/slides/slide1.xml" Id="R8f90de4233d744c2" /><Relationship Type="http://schemas.openxmlformats.org/officeDocument/2006/relationships/slide" Target="/ppt/slides/slide2.xml" Id="R1edce61485054dcc" /><Relationship Type="http://schemas.openxmlformats.org/officeDocument/2006/relationships/slide" Target="/ppt/slides/slide3.xml" Id="Rd37f565b7a6e4326" /><Relationship Type="http://schemas.openxmlformats.org/officeDocument/2006/relationships/slide" Target="/ppt/slides/slide4.xml" Id="R8e20cc2656754a8b" /><Relationship Type="http://schemas.openxmlformats.org/officeDocument/2006/relationships/slide" Target="/ppt/slides/slide5.xml" Id="R36956d83e7a240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f65f1777b249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783d8b8a94ad6" /><Relationship Type="http://schemas.openxmlformats.org/officeDocument/2006/relationships/theme" Target="/ppt/slideMasters/theme/theme1.xml" Id="R651d38c1ff854f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d783d8b8a94a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57915a31b40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00f0b509a4f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22383ff2b40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bb4a84c9d41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f6a5710a94c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HERØY KOMMUNE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6090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postmottak@heroy.kommune.no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www.heroy.kommune.no/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964 978 840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