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44f7b00c9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1d6a0c86e4b48"/>
  </p:sldMasterIdLst>
  <p:sldIdLst>
    <p:sldId xmlns:r="http://schemas.openxmlformats.org/officeDocument/2006/relationships" id="256" r:id="Rf6c65b1345804ba5"/>
    <p:sldId xmlns:r="http://schemas.openxmlformats.org/officeDocument/2006/relationships" id="257" r:id="Rd3a1b1b656a14bad"/>
    <p:sldId xmlns:r="http://schemas.openxmlformats.org/officeDocument/2006/relationships" id="258" r:id="Rf9e0d9d4d4fe4f26"/>
    <p:sldId xmlns:r="http://schemas.openxmlformats.org/officeDocument/2006/relationships" id="259" r:id="Re8e150d030c34e3b"/>
    <p:sldId xmlns:r="http://schemas.openxmlformats.org/officeDocument/2006/relationships" id="260" r:id="R803a6875ddfd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1d6a0c86e4b48" /><Relationship Type="http://schemas.openxmlformats.org/officeDocument/2006/relationships/slide" Target="/ppt/slides/slide1.xml" Id="Rf6c65b1345804ba5" /><Relationship Type="http://schemas.openxmlformats.org/officeDocument/2006/relationships/slide" Target="/ppt/slides/slide2.xml" Id="Rd3a1b1b656a14bad" /><Relationship Type="http://schemas.openxmlformats.org/officeDocument/2006/relationships/slide" Target="/ppt/slides/slide3.xml" Id="Rf9e0d9d4d4fe4f26" /><Relationship Type="http://schemas.openxmlformats.org/officeDocument/2006/relationships/slide" Target="/ppt/slides/slide4.xml" Id="Re8e150d030c34e3b" /><Relationship Type="http://schemas.openxmlformats.org/officeDocument/2006/relationships/slide" Target="/ppt/slides/slide5.xml" Id="R803a6875ddfd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aaec7181b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8c64d1f784d35" /><Relationship Type="http://schemas.openxmlformats.org/officeDocument/2006/relationships/theme" Target="/ppt/slideMasters/theme/theme1.xml" Id="R7b807b71d76e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8c64d1f78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f41afb467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8770b4c2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27c9ed26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559f2e85c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f4511177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