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1154f662f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992ac113a45bf"/>
  </p:sldMasterIdLst>
  <p:sldIdLst>
    <p:sldId xmlns:r="http://schemas.openxmlformats.org/officeDocument/2006/relationships" id="256" r:id="Rfba936bb8a0747f8"/>
    <p:sldId xmlns:r="http://schemas.openxmlformats.org/officeDocument/2006/relationships" id="257" r:id="R75da0f8003e0491b"/>
    <p:sldId xmlns:r="http://schemas.openxmlformats.org/officeDocument/2006/relationships" id="258" r:id="R92eb4972b6384c74"/>
    <p:sldId xmlns:r="http://schemas.openxmlformats.org/officeDocument/2006/relationships" id="259" r:id="Rdc4ae8c64c7c474a"/>
    <p:sldId xmlns:r="http://schemas.openxmlformats.org/officeDocument/2006/relationships" id="260" r:id="R68c27e66cf6e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992ac113a45bf" /><Relationship Type="http://schemas.openxmlformats.org/officeDocument/2006/relationships/slide" Target="/ppt/slides/slide1.xml" Id="Rfba936bb8a0747f8" /><Relationship Type="http://schemas.openxmlformats.org/officeDocument/2006/relationships/slide" Target="/ppt/slides/slide2.xml" Id="R75da0f8003e0491b" /><Relationship Type="http://schemas.openxmlformats.org/officeDocument/2006/relationships/slide" Target="/ppt/slides/slide3.xml" Id="R92eb4972b6384c74" /><Relationship Type="http://schemas.openxmlformats.org/officeDocument/2006/relationships/slide" Target="/ppt/slides/slide4.xml" Id="Rdc4ae8c64c7c474a" /><Relationship Type="http://schemas.openxmlformats.org/officeDocument/2006/relationships/slide" Target="/ppt/slides/slide5.xml" Id="R68c27e66cf6e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e2666da48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c17fc8904e40" /><Relationship Type="http://schemas.openxmlformats.org/officeDocument/2006/relationships/theme" Target="/ppt/slideMasters/theme/theme1.xml" Id="R7dd2242a0814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fc17fc890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a68ba2fe5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f724d13c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5e671bf6c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71ec506b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940aed2d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09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