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788f1bdd5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b222fbd7b4ede"/>
  </p:sldMasterIdLst>
  <p:sldIdLst>
    <p:sldId xmlns:r="http://schemas.openxmlformats.org/officeDocument/2006/relationships" id="256" r:id="Re491e084743e40ed"/>
    <p:sldId xmlns:r="http://schemas.openxmlformats.org/officeDocument/2006/relationships" id="257" r:id="Raef53b1e4f5c4965"/>
    <p:sldId xmlns:r="http://schemas.openxmlformats.org/officeDocument/2006/relationships" id="258" r:id="Rcee28d04e73a41fd"/>
    <p:sldId xmlns:r="http://schemas.openxmlformats.org/officeDocument/2006/relationships" id="259" r:id="R3e8c200b47bc4909"/>
    <p:sldId xmlns:r="http://schemas.openxmlformats.org/officeDocument/2006/relationships" id="260" r:id="R3dbf5c32159649ab"/>
    <p:sldId xmlns:r="http://schemas.openxmlformats.org/officeDocument/2006/relationships" id="261" r:id="Rf5b0a8693316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b222fbd7b4ede" /><Relationship Type="http://schemas.openxmlformats.org/officeDocument/2006/relationships/slide" Target="/ppt/slides/slide1.xml" Id="Re491e084743e40ed" /><Relationship Type="http://schemas.openxmlformats.org/officeDocument/2006/relationships/slide" Target="/ppt/slides/slide2.xml" Id="Raef53b1e4f5c4965" /><Relationship Type="http://schemas.openxmlformats.org/officeDocument/2006/relationships/slide" Target="/ppt/slides/slide3.xml" Id="Rcee28d04e73a41fd" /><Relationship Type="http://schemas.openxmlformats.org/officeDocument/2006/relationships/slide" Target="/ppt/slides/slide4.xml" Id="R3e8c200b47bc4909" /><Relationship Type="http://schemas.openxmlformats.org/officeDocument/2006/relationships/slide" Target="/ppt/slides/slide5.xml" Id="R3dbf5c32159649ab" /><Relationship Type="http://schemas.openxmlformats.org/officeDocument/2006/relationships/slide" Target="/ppt/slides/slide6.xml" Id="Rf5b0a8693316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c3eb8ee61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ce5f54e449bf" /><Relationship Type="http://schemas.openxmlformats.org/officeDocument/2006/relationships/theme" Target="/ppt/slideMasters/theme/theme1.xml" Id="Rf2f5b6f044cf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bce5f54e4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8d929e09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e5249f2e4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41491479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505caf19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79b209a3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fc8a0141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