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5c00c2543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4335c90a042b3"/>
  </p:sldMasterIdLst>
  <p:sldIdLst>
    <p:sldId xmlns:r="http://schemas.openxmlformats.org/officeDocument/2006/relationships" id="256" r:id="R32d5b56f3ac04eb5"/>
    <p:sldId xmlns:r="http://schemas.openxmlformats.org/officeDocument/2006/relationships" id="257" r:id="Rada2ceef59a54183"/>
    <p:sldId xmlns:r="http://schemas.openxmlformats.org/officeDocument/2006/relationships" id="258" r:id="Rd07d7e2197404535"/>
    <p:sldId xmlns:r="http://schemas.openxmlformats.org/officeDocument/2006/relationships" id="259" r:id="Ra86ef73c10474afe"/>
    <p:sldId xmlns:r="http://schemas.openxmlformats.org/officeDocument/2006/relationships" id="260" r:id="Rd2858b902238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4335c90a042b3" /><Relationship Type="http://schemas.openxmlformats.org/officeDocument/2006/relationships/slide" Target="/ppt/slides/slide1.xml" Id="R32d5b56f3ac04eb5" /><Relationship Type="http://schemas.openxmlformats.org/officeDocument/2006/relationships/slide" Target="/ppt/slides/slide2.xml" Id="Rada2ceef59a54183" /><Relationship Type="http://schemas.openxmlformats.org/officeDocument/2006/relationships/slide" Target="/ppt/slides/slide3.xml" Id="Rd07d7e2197404535" /><Relationship Type="http://schemas.openxmlformats.org/officeDocument/2006/relationships/slide" Target="/ppt/slides/slide4.xml" Id="Ra86ef73c10474afe" /><Relationship Type="http://schemas.openxmlformats.org/officeDocument/2006/relationships/slide" Target="/ppt/slides/slide5.xml" Id="Rd2858b902238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6d9fffc4d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6a62da414f27" /><Relationship Type="http://schemas.openxmlformats.org/officeDocument/2006/relationships/theme" Target="/ppt/slideMasters/theme/theme1.xml" Id="Rda4b722bd601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26a62da41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ddf46190c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e9bc682a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6c27072f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8cf55d7d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4e816cad0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