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f236422fe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555f9461c49aa"/>
  </p:sldMasterIdLst>
  <p:sldIdLst>
    <p:sldId xmlns:r="http://schemas.openxmlformats.org/officeDocument/2006/relationships" id="256" r:id="Raac75bff8580461f"/>
    <p:sldId xmlns:r="http://schemas.openxmlformats.org/officeDocument/2006/relationships" id="257" r:id="R8c1b497cb7524c5b"/>
    <p:sldId xmlns:r="http://schemas.openxmlformats.org/officeDocument/2006/relationships" id="258" r:id="R1cf565fc02dd41a1"/>
    <p:sldId xmlns:r="http://schemas.openxmlformats.org/officeDocument/2006/relationships" id="259" r:id="R32910f6b95724067"/>
    <p:sldId xmlns:r="http://schemas.openxmlformats.org/officeDocument/2006/relationships" id="260" r:id="Rb167ab3de1a6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555f9461c49aa" /><Relationship Type="http://schemas.openxmlformats.org/officeDocument/2006/relationships/slide" Target="/ppt/slides/slide1.xml" Id="Raac75bff8580461f" /><Relationship Type="http://schemas.openxmlformats.org/officeDocument/2006/relationships/slide" Target="/ppt/slides/slide2.xml" Id="R8c1b497cb7524c5b" /><Relationship Type="http://schemas.openxmlformats.org/officeDocument/2006/relationships/slide" Target="/ppt/slides/slide3.xml" Id="R1cf565fc02dd41a1" /><Relationship Type="http://schemas.openxmlformats.org/officeDocument/2006/relationships/slide" Target="/ppt/slides/slide4.xml" Id="R32910f6b95724067" /><Relationship Type="http://schemas.openxmlformats.org/officeDocument/2006/relationships/slide" Target="/ppt/slides/slide5.xml" Id="Rb167ab3de1a6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e0108113b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3abb45ec4ac4" /><Relationship Type="http://schemas.openxmlformats.org/officeDocument/2006/relationships/theme" Target="/ppt/slideMasters/theme/theme1.xml" Id="R06c903c8bb9e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73abb45ec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4b8a136e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8944a6c3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7163c1d6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d81e9e74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eef8426f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KOMMUNE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01 75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postmottak@ulstein.kommune.no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