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8864519e2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6b02aa63b4660"/>
  </p:sldMasterIdLst>
  <p:sldIdLst>
    <p:sldId xmlns:r="http://schemas.openxmlformats.org/officeDocument/2006/relationships" id="256" r:id="Rde5b7c92671d42b8"/>
    <p:sldId xmlns:r="http://schemas.openxmlformats.org/officeDocument/2006/relationships" id="257" r:id="R64b376aea5b6498d"/>
    <p:sldId xmlns:r="http://schemas.openxmlformats.org/officeDocument/2006/relationships" id="258" r:id="R7600ed164ed94e05"/>
    <p:sldId xmlns:r="http://schemas.openxmlformats.org/officeDocument/2006/relationships" id="259" r:id="Rf87b0f1851ef4391"/>
    <p:sldId xmlns:r="http://schemas.openxmlformats.org/officeDocument/2006/relationships" id="260" r:id="R94baec34f20849a4"/>
    <p:sldId xmlns:r="http://schemas.openxmlformats.org/officeDocument/2006/relationships" id="261" r:id="R3e737f1507e1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6b02aa63b4660" /><Relationship Type="http://schemas.openxmlformats.org/officeDocument/2006/relationships/slide" Target="/ppt/slides/slide1.xml" Id="Rde5b7c92671d42b8" /><Relationship Type="http://schemas.openxmlformats.org/officeDocument/2006/relationships/slide" Target="/ppt/slides/slide2.xml" Id="R64b376aea5b6498d" /><Relationship Type="http://schemas.openxmlformats.org/officeDocument/2006/relationships/slide" Target="/ppt/slides/slide3.xml" Id="R7600ed164ed94e05" /><Relationship Type="http://schemas.openxmlformats.org/officeDocument/2006/relationships/slide" Target="/ppt/slides/slide4.xml" Id="Rf87b0f1851ef4391" /><Relationship Type="http://schemas.openxmlformats.org/officeDocument/2006/relationships/slide" Target="/ppt/slides/slide5.xml" Id="R94baec34f20849a4" /><Relationship Type="http://schemas.openxmlformats.org/officeDocument/2006/relationships/slide" Target="/ppt/slides/slide6.xml" Id="R3e737f1507e1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8e4bd341e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9569079440fe" /><Relationship Type="http://schemas.openxmlformats.org/officeDocument/2006/relationships/theme" Target="/ppt/slideMasters/theme/theme1.xml" Id="R9c23b0e508bb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b95690794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aff33b6b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fda9cb57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4f2d9e9e4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ab662b4e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e39d0d21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8f28fda5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