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ab145be98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5bb138c2d4838"/>
  </p:sldMasterIdLst>
  <p:sldIdLst>
    <p:sldId xmlns:r="http://schemas.openxmlformats.org/officeDocument/2006/relationships" id="256" r:id="R9b1d9e582a4246ce"/>
    <p:sldId xmlns:r="http://schemas.openxmlformats.org/officeDocument/2006/relationships" id="257" r:id="R2f826ef4874b4a89"/>
    <p:sldId xmlns:r="http://schemas.openxmlformats.org/officeDocument/2006/relationships" id="258" r:id="R44dcdd5ee1974616"/>
    <p:sldId xmlns:r="http://schemas.openxmlformats.org/officeDocument/2006/relationships" id="259" r:id="R2413096f08804174"/>
    <p:sldId xmlns:r="http://schemas.openxmlformats.org/officeDocument/2006/relationships" id="260" r:id="Rd93f117da4dc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5bb138c2d4838" /><Relationship Type="http://schemas.openxmlformats.org/officeDocument/2006/relationships/slide" Target="/ppt/slides/slide1.xml" Id="R9b1d9e582a4246ce" /><Relationship Type="http://schemas.openxmlformats.org/officeDocument/2006/relationships/slide" Target="/ppt/slides/slide2.xml" Id="R2f826ef4874b4a89" /><Relationship Type="http://schemas.openxmlformats.org/officeDocument/2006/relationships/slide" Target="/ppt/slides/slide3.xml" Id="R44dcdd5ee1974616" /><Relationship Type="http://schemas.openxmlformats.org/officeDocument/2006/relationships/slide" Target="/ppt/slides/slide4.xml" Id="R2413096f08804174" /><Relationship Type="http://schemas.openxmlformats.org/officeDocument/2006/relationships/slide" Target="/ppt/slides/slide5.xml" Id="Rd93f117da4dc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ffc7892bd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809adbb54768" /><Relationship Type="http://schemas.openxmlformats.org/officeDocument/2006/relationships/theme" Target="/ppt/slideMasters/theme/theme1.xml" Id="R9d86774aaf4f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2809adbb5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5113b2dc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0c406b35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37b2954ed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526e57d5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945d515b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