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4f3a27c6f841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795099b23f4f77"/>
  </p:sldMasterIdLst>
  <p:sldIdLst>
    <p:sldId xmlns:r="http://schemas.openxmlformats.org/officeDocument/2006/relationships" id="256" r:id="Rdb3d880b3cc44217"/>
    <p:sldId xmlns:r="http://schemas.openxmlformats.org/officeDocument/2006/relationships" id="257" r:id="R38992d7c292949b0"/>
    <p:sldId xmlns:r="http://schemas.openxmlformats.org/officeDocument/2006/relationships" id="258" r:id="R94ef27acd52a461d"/>
    <p:sldId xmlns:r="http://schemas.openxmlformats.org/officeDocument/2006/relationships" id="259" r:id="R91ad008217b64156"/>
    <p:sldId xmlns:r="http://schemas.openxmlformats.org/officeDocument/2006/relationships" id="260" r:id="Rcf2ba06f9fd24f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795099b23f4f77" /><Relationship Type="http://schemas.openxmlformats.org/officeDocument/2006/relationships/slide" Target="/ppt/slides/slide1.xml" Id="Rdb3d880b3cc44217" /><Relationship Type="http://schemas.openxmlformats.org/officeDocument/2006/relationships/slide" Target="/ppt/slides/slide2.xml" Id="R38992d7c292949b0" /><Relationship Type="http://schemas.openxmlformats.org/officeDocument/2006/relationships/slide" Target="/ppt/slides/slide3.xml" Id="R94ef27acd52a461d" /><Relationship Type="http://schemas.openxmlformats.org/officeDocument/2006/relationships/slide" Target="/ppt/slides/slide4.xml" Id="R91ad008217b64156" /><Relationship Type="http://schemas.openxmlformats.org/officeDocument/2006/relationships/slide" Target="/ppt/slides/slide5.xml" Id="Rcf2ba06f9fd24f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305eaf153745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a7c4fd72b4972" /><Relationship Type="http://schemas.openxmlformats.org/officeDocument/2006/relationships/theme" Target="/ppt/slideMasters/theme/theme1.xml" Id="R912ec5a1041d45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ba7c4fd72b49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ab0c326214d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26f47a1fe41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5ba7e7f794b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e548e37e540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a8dbb546541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SUNNDAL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SUNNDAL KOMMUNE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Romsdalsvegen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 69 90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post@sunndal.kommune.no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www.sunndal.kommune.no/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964 981 604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KOMMUNE</a:t>
            </a:r>
          </a:p>
        </p:txBody>
      </p:sp>
    </p:spTree>
  </p:cSld>
  <p:clrMapOvr>
    <a:masterClrMapping xmlns:a="http://schemas.openxmlformats.org/drawingml/2006/main"/>
  </p:clrMapOvr>
</p:sld>
</file>