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f14918180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3f3e44df747c5"/>
  </p:sldMasterIdLst>
  <p:sldIdLst>
    <p:sldId xmlns:r="http://schemas.openxmlformats.org/officeDocument/2006/relationships" id="256" r:id="R029b3d6de0df43b1"/>
    <p:sldId xmlns:r="http://schemas.openxmlformats.org/officeDocument/2006/relationships" id="257" r:id="Rd83e841002894e6a"/>
    <p:sldId xmlns:r="http://schemas.openxmlformats.org/officeDocument/2006/relationships" id="258" r:id="Rc34e413494184eb7"/>
    <p:sldId xmlns:r="http://schemas.openxmlformats.org/officeDocument/2006/relationships" id="259" r:id="R923416a561ad4092"/>
    <p:sldId xmlns:r="http://schemas.openxmlformats.org/officeDocument/2006/relationships" id="260" r:id="R307f0ecf92854bac"/>
    <p:sldId xmlns:r="http://schemas.openxmlformats.org/officeDocument/2006/relationships" id="261" r:id="R4caefb3aba95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3f3e44df747c5" /><Relationship Type="http://schemas.openxmlformats.org/officeDocument/2006/relationships/slide" Target="/ppt/slides/slide1.xml" Id="R029b3d6de0df43b1" /><Relationship Type="http://schemas.openxmlformats.org/officeDocument/2006/relationships/slide" Target="/ppt/slides/slide2.xml" Id="Rd83e841002894e6a" /><Relationship Type="http://schemas.openxmlformats.org/officeDocument/2006/relationships/slide" Target="/ppt/slides/slide3.xml" Id="Rc34e413494184eb7" /><Relationship Type="http://schemas.openxmlformats.org/officeDocument/2006/relationships/slide" Target="/ppt/slides/slide4.xml" Id="R923416a561ad4092" /><Relationship Type="http://schemas.openxmlformats.org/officeDocument/2006/relationships/slide" Target="/ppt/slides/slide5.xml" Id="R307f0ecf92854bac" /><Relationship Type="http://schemas.openxmlformats.org/officeDocument/2006/relationships/slide" Target="/ppt/slides/slide6.xml" Id="R4caefb3aba95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cf717bf1d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308b606c4eef" /><Relationship Type="http://schemas.openxmlformats.org/officeDocument/2006/relationships/theme" Target="/ppt/slideMasters/theme/theme1.xml" Id="R037ea87f65bd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9308b606c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f3f8f2b1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ecab454c4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3dffc1341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8b9ae64c9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a2f0829f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e4c062a33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