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7b187c6d6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8cc0ec2404198"/>
  </p:sldMasterIdLst>
  <p:sldIdLst>
    <p:sldId xmlns:r="http://schemas.openxmlformats.org/officeDocument/2006/relationships" id="256" r:id="Rb39502cbc98f455a"/>
    <p:sldId xmlns:r="http://schemas.openxmlformats.org/officeDocument/2006/relationships" id="257" r:id="R99ee602a1c404c94"/>
    <p:sldId xmlns:r="http://schemas.openxmlformats.org/officeDocument/2006/relationships" id="258" r:id="Rfe2513c37d814e94"/>
    <p:sldId xmlns:r="http://schemas.openxmlformats.org/officeDocument/2006/relationships" id="259" r:id="R013d5400877945d5"/>
    <p:sldId xmlns:r="http://schemas.openxmlformats.org/officeDocument/2006/relationships" id="260" r:id="R8550f70a2239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8cc0ec2404198" /><Relationship Type="http://schemas.openxmlformats.org/officeDocument/2006/relationships/slide" Target="/ppt/slides/slide1.xml" Id="Rb39502cbc98f455a" /><Relationship Type="http://schemas.openxmlformats.org/officeDocument/2006/relationships/slide" Target="/ppt/slides/slide2.xml" Id="R99ee602a1c404c94" /><Relationship Type="http://schemas.openxmlformats.org/officeDocument/2006/relationships/slide" Target="/ppt/slides/slide3.xml" Id="Rfe2513c37d814e94" /><Relationship Type="http://schemas.openxmlformats.org/officeDocument/2006/relationships/slide" Target="/ppt/slides/slide4.xml" Id="R013d5400877945d5" /><Relationship Type="http://schemas.openxmlformats.org/officeDocument/2006/relationships/slide" Target="/ppt/slides/slide5.xml" Id="R8550f70a2239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823d407e04f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095f490146e1" /><Relationship Type="http://schemas.openxmlformats.org/officeDocument/2006/relationships/theme" Target="/ppt/slideMasters/theme/theme1.xml" Id="R65a28e2d83c6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a095f4901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5895bf2b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036e994a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4d9806b8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c7b736696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dd305b90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VADSØ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VADSØ KOMMUNE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23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postmottak@vadso.kommune.no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www.vadso.kommune.no/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VADSØ KOMMUNE</a:t>
            </a:r>
          </a:p>
        </p:txBody>
      </p:sp>
    </p:spTree>
  </p:cSld>
  <p:clrMapOvr>
    <a:masterClrMapping xmlns:a="http://schemas.openxmlformats.org/drawingml/2006/main"/>
  </p:clrMapOvr>
</p:sld>
</file>